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125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B1103-2A28-4478-94EE-FC76B3766906}" type="slidenum">
              <a:rPr lang="en-US"/>
              <a:pPr/>
              <a:t>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{Tip of the Iceberg}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2362200"/>
            <a:ext cx="1676400" cy="533400"/>
          </a:xfrm>
        </p:spPr>
        <p:txBody>
          <a:bodyPr/>
          <a:lstStyle/>
          <a:p>
            <a:pPr marL="231775" indent="-231775" eaLnBrk="1" hangingPunct="1"/>
            <a:r>
              <a:rPr lang="en-US" smtClean="0">
                <a:latin typeface="Arial" charset="0"/>
                <a:cs typeface="Arial" charset="0"/>
              </a:rPr>
              <a:t>{text or graphics}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914400" y="2973388"/>
            <a:ext cx="6858000" cy="455612"/>
            <a:chOff x="768" y="2208"/>
            <a:chExt cx="4320" cy="287"/>
          </a:xfrm>
        </p:grpSpPr>
        <p:sp>
          <p:nvSpPr>
            <p:cNvPr id="61450" name="Freeform 15"/>
            <p:cNvSpPr>
              <a:spLocks/>
            </p:cNvSpPr>
            <p:nvPr/>
          </p:nvSpPr>
          <p:spPr bwMode="auto">
            <a:xfrm>
              <a:off x="768" y="2208"/>
              <a:ext cx="720" cy="287"/>
            </a:xfrm>
            <a:custGeom>
              <a:avLst/>
              <a:gdLst>
                <a:gd name="T0" fmla="*/ 0 w 720"/>
                <a:gd name="T1" fmla="*/ 0 h 287"/>
                <a:gd name="T2" fmla="*/ 35 w 720"/>
                <a:gd name="T3" fmla="*/ 141 h 287"/>
                <a:gd name="T4" fmla="*/ 184 w 720"/>
                <a:gd name="T5" fmla="*/ 251 h 287"/>
                <a:gd name="T6" fmla="*/ 379 w 720"/>
                <a:gd name="T7" fmla="*/ 285 h 287"/>
                <a:gd name="T8" fmla="*/ 563 w 720"/>
                <a:gd name="T9" fmla="*/ 240 h 287"/>
                <a:gd name="T10" fmla="*/ 683 w 720"/>
                <a:gd name="T11" fmla="*/ 144 h 287"/>
                <a:gd name="T12" fmla="*/ 720 w 720"/>
                <a:gd name="T13" fmla="*/ 0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287"/>
                <a:gd name="T23" fmla="*/ 720 w 720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287">
                  <a:moveTo>
                    <a:pt x="0" y="0"/>
                  </a:moveTo>
                  <a:cubicBezTo>
                    <a:pt x="6" y="23"/>
                    <a:pt x="4" y="99"/>
                    <a:pt x="35" y="141"/>
                  </a:cubicBezTo>
                  <a:cubicBezTo>
                    <a:pt x="66" y="183"/>
                    <a:pt x="127" y="227"/>
                    <a:pt x="184" y="251"/>
                  </a:cubicBezTo>
                  <a:cubicBezTo>
                    <a:pt x="241" y="275"/>
                    <a:pt x="316" y="287"/>
                    <a:pt x="379" y="285"/>
                  </a:cubicBezTo>
                  <a:cubicBezTo>
                    <a:pt x="442" y="283"/>
                    <a:pt x="512" y="263"/>
                    <a:pt x="563" y="240"/>
                  </a:cubicBezTo>
                  <a:cubicBezTo>
                    <a:pt x="614" y="217"/>
                    <a:pt x="657" y="184"/>
                    <a:pt x="683" y="144"/>
                  </a:cubicBezTo>
                  <a:cubicBezTo>
                    <a:pt x="709" y="104"/>
                    <a:pt x="712" y="30"/>
                    <a:pt x="72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61451" name="Freeform 16"/>
            <p:cNvSpPr>
              <a:spLocks/>
            </p:cNvSpPr>
            <p:nvPr/>
          </p:nvSpPr>
          <p:spPr bwMode="auto">
            <a:xfrm>
              <a:off x="1488" y="2208"/>
              <a:ext cx="720" cy="287"/>
            </a:xfrm>
            <a:custGeom>
              <a:avLst/>
              <a:gdLst>
                <a:gd name="T0" fmla="*/ 0 w 720"/>
                <a:gd name="T1" fmla="*/ 0 h 287"/>
                <a:gd name="T2" fmla="*/ 35 w 720"/>
                <a:gd name="T3" fmla="*/ 141 h 287"/>
                <a:gd name="T4" fmla="*/ 184 w 720"/>
                <a:gd name="T5" fmla="*/ 251 h 287"/>
                <a:gd name="T6" fmla="*/ 379 w 720"/>
                <a:gd name="T7" fmla="*/ 285 h 287"/>
                <a:gd name="T8" fmla="*/ 563 w 720"/>
                <a:gd name="T9" fmla="*/ 240 h 287"/>
                <a:gd name="T10" fmla="*/ 683 w 720"/>
                <a:gd name="T11" fmla="*/ 144 h 287"/>
                <a:gd name="T12" fmla="*/ 720 w 720"/>
                <a:gd name="T13" fmla="*/ 0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287"/>
                <a:gd name="T23" fmla="*/ 720 w 720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287">
                  <a:moveTo>
                    <a:pt x="0" y="0"/>
                  </a:moveTo>
                  <a:cubicBezTo>
                    <a:pt x="6" y="23"/>
                    <a:pt x="4" y="99"/>
                    <a:pt x="35" y="141"/>
                  </a:cubicBezTo>
                  <a:cubicBezTo>
                    <a:pt x="66" y="183"/>
                    <a:pt x="127" y="227"/>
                    <a:pt x="184" y="251"/>
                  </a:cubicBezTo>
                  <a:cubicBezTo>
                    <a:pt x="241" y="275"/>
                    <a:pt x="316" y="287"/>
                    <a:pt x="379" y="285"/>
                  </a:cubicBezTo>
                  <a:cubicBezTo>
                    <a:pt x="442" y="283"/>
                    <a:pt x="512" y="263"/>
                    <a:pt x="563" y="240"/>
                  </a:cubicBezTo>
                  <a:cubicBezTo>
                    <a:pt x="614" y="217"/>
                    <a:pt x="657" y="184"/>
                    <a:pt x="683" y="144"/>
                  </a:cubicBezTo>
                  <a:cubicBezTo>
                    <a:pt x="709" y="104"/>
                    <a:pt x="712" y="30"/>
                    <a:pt x="72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61452" name="Freeform 17"/>
            <p:cNvSpPr>
              <a:spLocks/>
            </p:cNvSpPr>
            <p:nvPr/>
          </p:nvSpPr>
          <p:spPr bwMode="auto">
            <a:xfrm>
              <a:off x="2208" y="2208"/>
              <a:ext cx="720" cy="287"/>
            </a:xfrm>
            <a:custGeom>
              <a:avLst/>
              <a:gdLst>
                <a:gd name="T0" fmla="*/ 0 w 720"/>
                <a:gd name="T1" fmla="*/ 0 h 287"/>
                <a:gd name="T2" fmla="*/ 35 w 720"/>
                <a:gd name="T3" fmla="*/ 141 h 287"/>
                <a:gd name="T4" fmla="*/ 184 w 720"/>
                <a:gd name="T5" fmla="*/ 251 h 287"/>
                <a:gd name="T6" fmla="*/ 379 w 720"/>
                <a:gd name="T7" fmla="*/ 285 h 287"/>
                <a:gd name="T8" fmla="*/ 563 w 720"/>
                <a:gd name="T9" fmla="*/ 240 h 287"/>
                <a:gd name="T10" fmla="*/ 683 w 720"/>
                <a:gd name="T11" fmla="*/ 144 h 287"/>
                <a:gd name="T12" fmla="*/ 720 w 720"/>
                <a:gd name="T13" fmla="*/ 0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287"/>
                <a:gd name="T23" fmla="*/ 720 w 720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287">
                  <a:moveTo>
                    <a:pt x="0" y="0"/>
                  </a:moveTo>
                  <a:cubicBezTo>
                    <a:pt x="6" y="23"/>
                    <a:pt x="4" y="99"/>
                    <a:pt x="35" y="141"/>
                  </a:cubicBezTo>
                  <a:cubicBezTo>
                    <a:pt x="66" y="183"/>
                    <a:pt x="127" y="227"/>
                    <a:pt x="184" y="251"/>
                  </a:cubicBezTo>
                  <a:cubicBezTo>
                    <a:pt x="241" y="275"/>
                    <a:pt x="316" y="287"/>
                    <a:pt x="379" y="285"/>
                  </a:cubicBezTo>
                  <a:cubicBezTo>
                    <a:pt x="442" y="283"/>
                    <a:pt x="512" y="263"/>
                    <a:pt x="563" y="240"/>
                  </a:cubicBezTo>
                  <a:cubicBezTo>
                    <a:pt x="614" y="217"/>
                    <a:pt x="657" y="184"/>
                    <a:pt x="683" y="144"/>
                  </a:cubicBezTo>
                  <a:cubicBezTo>
                    <a:pt x="709" y="104"/>
                    <a:pt x="712" y="30"/>
                    <a:pt x="72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61453" name="Freeform 18"/>
            <p:cNvSpPr>
              <a:spLocks/>
            </p:cNvSpPr>
            <p:nvPr/>
          </p:nvSpPr>
          <p:spPr bwMode="auto">
            <a:xfrm>
              <a:off x="2928" y="2208"/>
              <a:ext cx="720" cy="287"/>
            </a:xfrm>
            <a:custGeom>
              <a:avLst/>
              <a:gdLst>
                <a:gd name="T0" fmla="*/ 0 w 720"/>
                <a:gd name="T1" fmla="*/ 0 h 287"/>
                <a:gd name="T2" fmla="*/ 35 w 720"/>
                <a:gd name="T3" fmla="*/ 141 h 287"/>
                <a:gd name="T4" fmla="*/ 184 w 720"/>
                <a:gd name="T5" fmla="*/ 251 h 287"/>
                <a:gd name="T6" fmla="*/ 379 w 720"/>
                <a:gd name="T7" fmla="*/ 285 h 287"/>
                <a:gd name="T8" fmla="*/ 563 w 720"/>
                <a:gd name="T9" fmla="*/ 240 h 287"/>
                <a:gd name="T10" fmla="*/ 683 w 720"/>
                <a:gd name="T11" fmla="*/ 144 h 287"/>
                <a:gd name="T12" fmla="*/ 720 w 720"/>
                <a:gd name="T13" fmla="*/ 0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287"/>
                <a:gd name="T23" fmla="*/ 720 w 720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287">
                  <a:moveTo>
                    <a:pt x="0" y="0"/>
                  </a:moveTo>
                  <a:cubicBezTo>
                    <a:pt x="6" y="23"/>
                    <a:pt x="4" y="99"/>
                    <a:pt x="35" y="141"/>
                  </a:cubicBezTo>
                  <a:cubicBezTo>
                    <a:pt x="66" y="183"/>
                    <a:pt x="127" y="227"/>
                    <a:pt x="184" y="251"/>
                  </a:cubicBezTo>
                  <a:cubicBezTo>
                    <a:pt x="241" y="275"/>
                    <a:pt x="316" y="287"/>
                    <a:pt x="379" y="285"/>
                  </a:cubicBezTo>
                  <a:cubicBezTo>
                    <a:pt x="442" y="283"/>
                    <a:pt x="512" y="263"/>
                    <a:pt x="563" y="240"/>
                  </a:cubicBezTo>
                  <a:cubicBezTo>
                    <a:pt x="614" y="217"/>
                    <a:pt x="657" y="184"/>
                    <a:pt x="683" y="144"/>
                  </a:cubicBezTo>
                  <a:cubicBezTo>
                    <a:pt x="709" y="104"/>
                    <a:pt x="712" y="30"/>
                    <a:pt x="72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61454" name="Freeform 19"/>
            <p:cNvSpPr>
              <a:spLocks/>
            </p:cNvSpPr>
            <p:nvPr/>
          </p:nvSpPr>
          <p:spPr bwMode="auto">
            <a:xfrm>
              <a:off x="3648" y="2208"/>
              <a:ext cx="720" cy="287"/>
            </a:xfrm>
            <a:custGeom>
              <a:avLst/>
              <a:gdLst>
                <a:gd name="T0" fmla="*/ 0 w 720"/>
                <a:gd name="T1" fmla="*/ 0 h 287"/>
                <a:gd name="T2" fmla="*/ 35 w 720"/>
                <a:gd name="T3" fmla="*/ 141 h 287"/>
                <a:gd name="T4" fmla="*/ 184 w 720"/>
                <a:gd name="T5" fmla="*/ 251 h 287"/>
                <a:gd name="T6" fmla="*/ 379 w 720"/>
                <a:gd name="T7" fmla="*/ 285 h 287"/>
                <a:gd name="T8" fmla="*/ 563 w 720"/>
                <a:gd name="T9" fmla="*/ 240 h 287"/>
                <a:gd name="T10" fmla="*/ 683 w 720"/>
                <a:gd name="T11" fmla="*/ 144 h 287"/>
                <a:gd name="T12" fmla="*/ 720 w 720"/>
                <a:gd name="T13" fmla="*/ 0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287"/>
                <a:gd name="T23" fmla="*/ 720 w 720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287">
                  <a:moveTo>
                    <a:pt x="0" y="0"/>
                  </a:moveTo>
                  <a:cubicBezTo>
                    <a:pt x="6" y="23"/>
                    <a:pt x="4" y="99"/>
                    <a:pt x="35" y="141"/>
                  </a:cubicBezTo>
                  <a:cubicBezTo>
                    <a:pt x="66" y="183"/>
                    <a:pt x="127" y="227"/>
                    <a:pt x="184" y="251"/>
                  </a:cubicBezTo>
                  <a:cubicBezTo>
                    <a:pt x="241" y="275"/>
                    <a:pt x="316" y="287"/>
                    <a:pt x="379" y="285"/>
                  </a:cubicBezTo>
                  <a:cubicBezTo>
                    <a:pt x="442" y="283"/>
                    <a:pt x="512" y="263"/>
                    <a:pt x="563" y="240"/>
                  </a:cubicBezTo>
                  <a:cubicBezTo>
                    <a:pt x="614" y="217"/>
                    <a:pt x="657" y="184"/>
                    <a:pt x="683" y="144"/>
                  </a:cubicBezTo>
                  <a:cubicBezTo>
                    <a:pt x="709" y="104"/>
                    <a:pt x="712" y="30"/>
                    <a:pt x="72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61455" name="Freeform 20"/>
            <p:cNvSpPr>
              <a:spLocks/>
            </p:cNvSpPr>
            <p:nvPr/>
          </p:nvSpPr>
          <p:spPr bwMode="auto">
            <a:xfrm>
              <a:off x="4368" y="2208"/>
              <a:ext cx="720" cy="287"/>
            </a:xfrm>
            <a:custGeom>
              <a:avLst/>
              <a:gdLst>
                <a:gd name="T0" fmla="*/ 0 w 720"/>
                <a:gd name="T1" fmla="*/ 0 h 287"/>
                <a:gd name="T2" fmla="*/ 35 w 720"/>
                <a:gd name="T3" fmla="*/ 141 h 287"/>
                <a:gd name="T4" fmla="*/ 184 w 720"/>
                <a:gd name="T5" fmla="*/ 251 h 287"/>
                <a:gd name="T6" fmla="*/ 379 w 720"/>
                <a:gd name="T7" fmla="*/ 285 h 287"/>
                <a:gd name="T8" fmla="*/ 563 w 720"/>
                <a:gd name="T9" fmla="*/ 240 h 287"/>
                <a:gd name="T10" fmla="*/ 683 w 720"/>
                <a:gd name="T11" fmla="*/ 144 h 287"/>
                <a:gd name="T12" fmla="*/ 720 w 720"/>
                <a:gd name="T13" fmla="*/ 0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287"/>
                <a:gd name="T23" fmla="*/ 720 w 720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287">
                  <a:moveTo>
                    <a:pt x="0" y="0"/>
                  </a:moveTo>
                  <a:cubicBezTo>
                    <a:pt x="6" y="23"/>
                    <a:pt x="4" y="99"/>
                    <a:pt x="35" y="141"/>
                  </a:cubicBezTo>
                  <a:cubicBezTo>
                    <a:pt x="66" y="183"/>
                    <a:pt x="127" y="227"/>
                    <a:pt x="184" y="251"/>
                  </a:cubicBezTo>
                  <a:cubicBezTo>
                    <a:pt x="241" y="275"/>
                    <a:pt x="316" y="287"/>
                    <a:pt x="379" y="285"/>
                  </a:cubicBezTo>
                  <a:cubicBezTo>
                    <a:pt x="442" y="283"/>
                    <a:pt x="512" y="263"/>
                    <a:pt x="563" y="240"/>
                  </a:cubicBezTo>
                  <a:cubicBezTo>
                    <a:pt x="614" y="217"/>
                    <a:pt x="657" y="184"/>
                    <a:pt x="683" y="144"/>
                  </a:cubicBezTo>
                  <a:cubicBezTo>
                    <a:pt x="709" y="104"/>
                    <a:pt x="712" y="30"/>
                    <a:pt x="72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sp>
        <p:nvSpPr>
          <p:cNvPr id="61448" name="Freeform 22"/>
          <p:cNvSpPr>
            <a:spLocks/>
          </p:cNvSpPr>
          <p:nvPr/>
        </p:nvSpPr>
        <p:spPr bwMode="auto">
          <a:xfrm>
            <a:off x="2133600" y="1524000"/>
            <a:ext cx="4800600" cy="4495800"/>
          </a:xfrm>
          <a:custGeom>
            <a:avLst/>
            <a:gdLst>
              <a:gd name="T0" fmla="*/ 96 w 3024"/>
              <a:gd name="T1" fmla="*/ 2544 h 2832"/>
              <a:gd name="T2" fmla="*/ 480 w 3024"/>
              <a:gd name="T3" fmla="*/ 864 h 2832"/>
              <a:gd name="T4" fmla="*/ 576 w 3024"/>
              <a:gd name="T5" fmla="*/ 960 h 2832"/>
              <a:gd name="T6" fmla="*/ 864 w 3024"/>
              <a:gd name="T7" fmla="*/ 480 h 2832"/>
              <a:gd name="T8" fmla="*/ 1008 w 3024"/>
              <a:gd name="T9" fmla="*/ 576 h 2832"/>
              <a:gd name="T10" fmla="*/ 1536 w 3024"/>
              <a:gd name="T11" fmla="*/ 0 h 2832"/>
              <a:gd name="T12" fmla="*/ 2208 w 3024"/>
              <a:gd name="T13" fmla="*/ 768 h 2832"/>
              <a:gd name="T14" fmla="*/ 2256 w 3024"/>
              <a:gd name="T15" fmla="*/ 720 h 2832"/>
              <a:gd name="T16" fmla="*/ 2640 w 3024"/>
              <a:gd name="T17" fmla="*/ 1056 h 2832"/>
              <a:gd name="T18" fmla="*/ 2688 w 3024"/>
              <a:gd name="T19" fmla="*/ 960 h 2832"/>
              <a:gd name="T20" fmla="*/ 3024 w 3024"/>
              <a:gd name="T21" fmla="*/ 2832 h 2832"/>
              <a:gd name="T22" fmla="*/ 0 w 3024"/>
              <a:gd name="T23" fmla="*/ 2832 h 2832"/>
              <a:gd name="T24" fmla="*/ 96 w 3024"/>
              <a:gd name="T25" fmla="*/ 2544 h 28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24"/>
              <a:gd name="T40" fmla="*/ 0 h 2832"/>
              <a:gd name="T41" fmla="*/ 3024 w 3024"/>
              <a:gd name="T42" fmla="*/ 2832 h 28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24" h="2832">
                <a:moveTo>
                  <a:pt x="96" y="2544"/>
                </a:moveTo>
                <a:lnTo>
                  <a:pt x="480" y="864"/>
                </a:lnTo>
                <a:lnTo>
                  <a:pt x="576" y="960"/>
                </a:lnTo>
                <a:lnTo>
                  <a:pt x="864" y="480"/>
                </a:lnTo>
                <a:lnTo>
                  <a:pt x="1008" y="576"/>
                </a:lnTo>
                <a:lnTo>
                  <a:pt x="1536" y="0"/>
                </a:lnTo>
                <a:lnTo>
                  <a:pt x="2208" y="768"/>
                </a:lnTo>
                <a:lnTo>
                  <a:pt x="2256" y="720"/>
                </a:lnTo>
                <a:lnTo>
                  <a:pt x="2640" y="1056"/>
                </a:lnTo>
                <a:lnTo>
                  <a:pt x="2688" y="960"/>
                </a:lnTo>
                <a:lnTo>
                  <a:pt x="3024" y="2832"/>
                </a:lnTo>
                <a:lnTo>
                  <a:pt x="0" y="2832"/>
                </a:lnTo>
                <a:lnTo>
                  <a:pt x="96" y="2544"/>
                </a:lnTo>
                <a:close/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1449" name="Rectangle 24"/>
          <p:cNvSpPr>
            <a:spLocks noChangeArrowheads="1"/>
          </p:cNvSpPr>
          <p:nvPr/>
        </p:nvSpPr>
        <p:spPr bwMode="auto">
          <a:xfrm>
            <a:off x="3657600" y="3657600"/>
            <a:ext cx="1676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1" hangingPunct="1">
              <a:spcBef>
                <a:spcPct val="20000"/>
              </a:spcBef>
              <a:buFontTx/>
              <a:buChar char="•"/>
            </a:pPr>
            <a:r>
              <a:rPr lang="en-US" sz="1200">
                <a:cs typeface="Arial" charset="0"/>
              </a:rPr>
              <a:t>{text or graphics}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{Tip of the Iceberg}</vt:lpstr>
    </vt:vector>
  </TitlesOfParts>
  <Company>The Catholic University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Kathy Villella</cp:lastModifiedBy>
  <cp:revision>140</cp:revision>
  <dcterms:created xsi:type="dcterms:W3CDTF">2006-09-07T13:38:42Z</dcterms:created>
  <dcterms:modified xsi:type="dcterms:W3CDTF">2010-08-10T17:15:49Z</dcterms:modified>
</cp:coreProperties>
</file>