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00" y="11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074708-D427-4347-AD85-2D7CE72D714C}" type="doc">
      <dgm:prSet loTypeId="urn:microsoft.com/office/officeart/2005/8/layout/hProcess11" loCatId="" qsTypeId="urn:microsoft.com/office/officeart/2005/8/quickstyle/simple1" qsCatId="simple" csTypeId="urn:microsoft.com/office/officeart/2005/8/colors/accent1_2" csCatId="accent1" phldr="0"/>
      <dgm:spPr/>
    </dgm:pt>
    <dgm:pt modelId="{7C348A7D-6AC9-A347-A9D6-C4CC13FB8928}">
      <dgm:prSet phldrT="[Text]" phldr="1" custT="1"/>
      <dgm:spPr/>
      <dgm:t>
        <a:bodyPr/>
        <a:lstStyle/>
        <a:p>
          <a:pPr rtl="0"/>
          <a:endParaRPr lang="en-US" sz="1200" dirty="0"/>
        </a:p>
      </dgm:t>
    </dgm:pt>
    <dgm:pt modelId="{66237722-775B-DE4D-BBE6-0F66A21DBA12}" type="parTrans" cxnId="{18C4A7CA-2972-3B41-8010-6E9C490B56D8}">
      <dgm:prSet/>
      <dgm:spPr/>
      <dgm:t>
        <a:bodyPr/>
        <a:lstStyle/>
        <a:p>
          <a:endParaRPr lang="en-US" sz="1200"/>
        </a:p>
      </dgm:t>
    </dgm:pt>
    <dgm:pt modelId="{2E486439-A66A-DE46-98A0-3F68D62A5FCD}" type="sibTrans" cxnId="{18C4A7CA-2972-3B41-8010-6E9C490B56D8}">
      <dgm:prSet/>
      <dgm:spPr/>
      <dgm:t>
        <a:bodyPr/>
        <a:lstStyle/>
        <a:p>
          <a:endParaRPr lang="en-US" sz="1200"/>
        </a:p>
      </dgm:t>
    </dgm:pt>
    <dgm:pt modelId="{54827E6B-2B95-5D40-95CF-05B7A489B62C}">
      <dgm:prSet phldrT="[Text]" phldr="1" custT="1"/>
      <dgm:spPr/>
      <dgm:t>
        <a:bodyPr/>
        <a:lstStyle/>
        <a:p>
          <a:pPr rtl="0"/>
          <a:endParaRPr lang="en-US" sz="1200" dirty="0"/>
        </a:p>
      </dgm:t>
    </dgm:pt>
    <dgm:pt modelId="{22DD67D6-5655-0D44-AA52-CBD8DBEF150A}" type="parTrans" cxnId="{29D26BFF-8D93-EA4E-8C7C-2F26CFE23D26}">
      <dgm:prSet/>
      <dgm:spPr/>
      <dgm:t>
        <a:bodyPr/>
        <a:lstStyle/>
        <a:p>
          <a:endParaRPr lang="en-US" sz="1200"/>
        </a:p>
      </dgm:t>
    </dgm:pt>
    <dgm:pt modelId="{690EAD36-24C4-3D4E-8681-C5D248D13EB8}" type="sibTrans" cxnId="{29D26BFF-8D93-EA4E-8C7C-2F26CFE23D26}">
      <dgm:prSet/>
      <dgm:spPr/>
      <dgm:t>
        <a:bodyPr/>
        <a:lstStyle/>
        <a:p>
          <a:endParaRPr lang="en-US" sz="1200"/>
        </a:p>
      </dgm:t>
    </dgm:pt>
    <dgm:pt modelId="{7B5987C4-F078-DC48-87F7-27A265934619}">
      <dgm:prSet phldrT="[Text]" phldr="1" custT="1"/>
      <dgm:spPr/>
      <dgm:t>
        <a:bodyPr/>
        <a:lstStyle/>
        <a:p>
          <a:pPr rtl="0"/>
          <a:endParaRPr lang="en-US" sz="1200" dirty="0"/>
        </a:p>
      </dgm:t>
    </dgm:pt>
    <dgm:pt modelId="{EF8AD1F1-CAE5-254E-A637-E4BC83550085}" type="parTrans" cxnId="{EBD605F5-AB17-7E40-BD50-3B68A14B88AA}">
      <dgm:prSet/>
      <dgm:spPr/>
      <dgm:t>
        <a:bodyPr/>
        <a:lstStyle/>
        <a:p>
          <a:endParaRPr lang="en-US" sz="1200"/>
        </a:p>
      </dgm:t>
    </dgm:pt>
    <dgm:pt modelId="{0987F844-2C7E-B54E-9B0B-FC1594DF1377}" type="sibTrans" cxnId="{EBD605F5-AB17-7E40-BD50-3B68A14B88AA}">
      <dgm:prSet/>
      <dgm:spPr/>
      <dgm:t>
        <a:bodyPr/>
        <a:lstStyle/>
        <a:p>
          <a:endParaRPr lang="en-US" sz="1200"/>
        </a:p>
      </dgm:t>
    </dgm:pt>
    <dgm:pt modelId="{A2C8399A-9941-6A48-BAA7-BC3C8A416192}" type="pres">
      <dgm:prSet presAssocID="{E1074708-D427-4347-AD85-2D7CE72D714C}" presName="Name0" presStyleCnt="0">
        <dgm:presLayoutVars>
          <dgm:dir/>
          <dgm:resizeHandles val="exact"/>
        </dgm:presLayoutVars>
      </dgm:prSet>
      <dgm:spPr/>
    </dgm:pt>
    <dgm:pt modelId="{6DCE409F-1D7B-2D4A-8217-72275D0081BD}" type="pres">
      <dgm:prSet presAssocID="{E1074708-D427-4347-AD85-2D7CE72D714C}" presName="arrow" presStyleLbl="bgShp" presStyleIdx="0" presStyleCnt="1"/>
      <dgm:spPr>
        <a:solidFill>
          <a:schemeClr val="bg1">
            <a:lumMod val="95000"/>
          </a:schemeClr>
        </a:solidFill>
        <a:ln w="38100">
          <a:solidFill>
            <a:schemeClr val="tx1"/>
          </a:solidFill>
        </a:ln>
      </dgm:spPr>
    </dgm:pt>
    <dgm:pt modelId="{411BCBF2-C0F2-644F-818A-97A1FC905056}" type="pres">
      <dgm:prSet presAssocID="{E1074708-D427-4347-AD85-2D7CE72D714C}" presName="points" presStyleCnt="0"/>
      <dgm:spPr/>
    </dgm:pt>
    <dgm:pt modelId="{B7C4AC83-40C9-6242-B5F7-3CDD001617A3}" type="pres">
      <dgm:prSet presAssocID="{7C348A7D-6AC9-A347-A9D6-C4CC13FB8928}" presName="compositeA" presStyleCnt="0"/>
      <dgm:spPr/>
    </dgm:pt>
    <dgm:pt modelId="{984CF6A5-54AC-CF4E-91D2-8B35128CC7C9}" type="pres">
      <dgm:prSet presAssocID="{7C348A7D-6AC9-A347-A9D6-C4CC13FB8928}" presName="textA" presStyleLbl="revTx" presStyleIdx="0" presStyleCnt="3">
        <dgm:presLayoutVars>
          <dgm:bulletEnabled val="1"/>
        </dgm:presLayoutVars>
      </dgm:prSet>
      <dgm:spPr/>
    </dgm:pt>
    <dgm:pt modelId="{38D115DF-0C0D-1D42-9FD5-07468F99552D}" type="pres">
      <dgm:prSet presAssocID="{7C348A7D-6AC9-A347-A9D6-C4CC13FB8928}" presName="circleA" presStyleLbl="node1" presStyleIdx="0" presStyleCnt="3"/>
      <dgm:spPr>
        <a:solidFill>
          <a:schemeClr val="bg1">
            <a:lumMod val="50000"/>
          </a:schemeClr>
        </a:solidFill>
        <a:ln>
          <a:noFill/>
        </a:ln>
      </dgm:spPr>
    </dgm:pt>
    <dgm:pt modelId="{8D3DD21F-3867-9141-AC50-2C9FCB014DE6}" type="pres">
      <dgm:prSet presAssocID="{7C348A7D-6AC9-A347-A9D6-C4CC13FB8928}" presName="spaceA" presStyleCnt="0"/>
      <dgm:spPr/>
    </dgm:pt>
    <dgm:pt modelId="{FA7FB307-5E6A-BC45-B34C-C8569A8C8F54}" type="pres">
      <dgm:prSet presAssocID="{2E486439-A66A-DE46-98A0-3F68D62A5FCD}" presName="space" presStyleCnt="0"/>
      <dgm:spPr/>
    </dgm:pt>
    <dgm:pt modelId="{B840CE7F-E36E-3D4A-840B-F524035139AA}" type="pres">
      <dgm:prSet presAssocID="{54827E6B-2B95-5D40-95CF-05B7A489B62C}" presName="compositeB" presStyleCnt="0"/>
      <dgm:spPr/>
    </dgm:pt>
    <dgm:pt modelId="{5970F680-20C4-2347-97A9-9810876786E5}" type="pres">
      <dgm:prSet presAssocID="{54827E6B-2B95-5D40-95CF-05B7A489B62C}" presName="textB" presStyleLbl="revTx" presStyleIdx="1" presStyleCnt="3">
        <dgm:presLayoutVars>
          <dgm:bulletEnabled val="1"/>
        </dgm:presLayoutVars>
      </dgm:prSet>
      <dgm:spPr/>
    </dgm:pt>
    <dgm:pt modelId="{C39178BD-B3B6-1D45-8FFB-8676BD40E214}" type="pres">
      <dgm:prSet presAssocID="{54827E6B-2B95-5D40-95CF-05B7A489B62C}" presName="circleB" presStyleLbl="node1" presStyleIdx="1" presStyleCnt="3"/>
      <dgm:spPr>
        <a:solidFill>
          <a:schemeClr val="bg1">
            <a:lumMod val="50000"/>
          </a:schemeClr>
        </a:solidFill>
        <a:ln>
          <a:noFill/>
        </a:ln>
      </dgm:spPr>
    </dgm:pt>
    <dgm:pt modelId="{1A4FDCE2-5D6C-E647-BDCB-B3794F286821}" type="pres">
      <dgm:prSet presAssocID="{54827E6B-2B95-5D40-95CF-05B7A489B62C}" presName="spaceB" presStyleCnt="0"/>
      <dgm:spPr/>
    </dgm:pt>
    <dgm:pt modelId="{0203A0E8-BEE1-4344-B079-DEDD5155EDB1}" type="pres">
      <dgm:prSet presAssocID="{690EAD36-24C4-3D4E-8681-C5D248D13EB8}" presName="space" presStyleCnt="0"/>
      <dgm:spPr/>
    </dgm:pt>
    <dgm:pt modelId="{622ED561-D7F5-7449-A1DB-E848AEDB0D00}" type="pres">
      <dgm:prSet presAssocID="{7B5987C4-F078-DC48-87F7-27A265934619}" presName="compositeA" presStyleCnt="0"/>
      <dgm:spPr/>
    </dgm:pt>
    <dgm:pt modelId="{A0C97479-B4A9-D543-A7BD-C31D378C6713}" type="pres">
      <dgm:prSet presAssocID="{7B5987C4-F078-DC48-87F7-27A265934619}" presName="textA" presStyleLbl="revTx" presStyleIdx="2" presStyleCnt="3">
        <dgm:presLayoutVars>
          <dgm:bulletEnabled val="1"/>
        </dgm:presLayoutVars>
      </dgm:prSet>
      <dgm:spPr/>
    </dgm:pt>
    <dgm:pt modelId="{E8648E5F-A896-964B-97C1-1B3B860E7BEE}" type="pres">
      <dgm:prSet presAssocID="{7B5987C4-F078-DC48-87F7-27A265934619}" presName="circleA" presStyleLbl="node1" presStyleIdx="2" presStyleCnt="3"/>
      <dgm:spPr>
        <a:solidFill>
          <a:schemeClr val="bg1">
            <a:lumMod val="50000"/>
          </a:schemeClr>
        </a:solidFill>
        <a:ln>
          <a:noFill/>
        </a:ln>
      </dgm:spPr>
    </dgm:pt>
    <dgm:pt modelId="{8860A474-E6E3-CD4F-831C-46E934627088}" type="pres">
      <dgm:prSet presAssocID="{7B5987C4-F078-DC48-87F7-27A265934619}" presName="spaceA" presStyleCnt="0"/>
      <dgm:spPr/>
    </dgm:pt>
  </dgm:ptLst>
  <dgm:cxnLst>
    <dgm:cxn modelId="{CB4B4118-5B4F-7A4F-A23B-65537C8E73E6}" type="presOf" srcId="{54827E6B-2B95-5D40-95CF-05B7A489B62C}" destId="{5970F680-20C4-2347-97A9-9810876786E5}" srcOrd="0" destOrd="0" presId="urn:microsoft.com/office/officeart/2005/8/layout/hProcess11"/>
    <dgm:cxn modelId="{94C74440-87F7-BD49-B581-D76BC2D588AA}" type="presOf" srcId="{7B5987C4-F078-DC48-87F7-27A265934619}" destId="{A0C97479-B4A9-D543-A7BD-C31D378C6713}" srcOrd="0" destOrd="0" presId="urn:microsoft.com/office/officeart/2005/8/layout/hProcess11"/>
    <dgm:cxn modelId="{406FC66E-BE1E-9E47-AF26-9844C44B0ADE}" type="presOf" srcId="{E1074708-D427-4347-AD85-2D7CE72D714C}" destId="{A2C8399A-9941-6A48-BAA7-BC3C8A416192}" srcOrd="0" destOrd="0" presId="urn:microsoft.com/office/officeart/2005/8/layout/hProcess11"/>
    <dgm:cxn modelId="{F4323B81-CC0B-2649-A7FC-B6F82E3B62B7}" type="presOf" srcId="{7C348A7D-6AC9-A347-A9D6-C4CC13FB8928}" destId="{984CF6A5-54AC-CF4E-91D2-8B35128CC7C9}" srcOrd="0" destOrd="0" presId="urn:microsoft.com/office/officeart/2005/8/layout/hProcess11"/>
    <dgm:cxn modelId="{18C4A7CA-2972-3B41-8010-6E9C490B56D8}" srcId="{E1074708-D427-4347-AD85-2D7CE72D714C}" destId="{7C348A7D-6AC9-A347-A9D6-C4CC13FB8928}" srcOrd="0" destOrd="0" parTransId="{66237722-775B-DE4D-BBE6-0F66A21DBA12}" sibTransId="{2E486439-A66A-DE46-98A0-3F68D62A5FCD}"/>
    <dgm:cxn modelId="{EBD605F5-AB17-7E40-BD50-3B68A14B88AA}" srcId="{E1074708-D427-4347-AD85-2D7CE72D714C}" destId="{7B5987C4-F078-DC48-87F7-27A265934619}" srcOrd="2" destOrd="0" parTransId="{EF8AD1F1-CAE5-254E-A637-E4BC83550085}" sibTransId="{0987F844-2C7E-B54E-9B0B-FC1594DF1377}"/>
    <dgm:cxn modelId="{29D26BFF-8D93-EA4E-8C7C-2F26CFE23D26}" srcId="{E1074708-D427-4347-AD85-2D7CE72D714C}" destId="{54827E6B-2B95-5D40-95CF-05B7A489B62C}" srcOrd="1" destOrd="0" parTransId="{22DD67D6-5655-0D44-AA52-CBD8DBEF150A}" sibTransId="{690EAD36-24C4-3D4E-8681-C5D248D13EB8}"/>
    <dgm:cxn modelId="{90BED0F0-B640-C74D-972A-C2D25CF413C9}" type="presParOf" srcId="{A2C8399A-9941-6A48-BAA7-BC3C8A416192}" destId="{6DCE409F-1D7B-2D4A-8217-72275D0081BD}" srcOrd="0" destOrd="0" presId="urn:microsoft.com/office/officeart/2005/8/layout/hProcess11"/>
    <dgm:cxn modelId="{E585FC5D-CF75-0944-B1FB-5CF013117F84}" type="presParOf" srcId="{A2C8399A-9941-6A48-BAA7-BC3C8A416192}" destId="{411BCBF2-C0F2-644F-818A-97A1FC905056}" srcOrd="1" destOrd="0" presId="urn:microsoft.com/office/officeart/2005/8/layout/hProcess11"/>
    <dgm:cxn modelId="{D2EC829E-0BA1-AE4D-B770-204F5DEF4251}" type="presParOf" srcId="{411BCBF2-C0F2-644F-818A-97A1FC905056}" destId="{B7C4AC83-40C9-6242-B5F7-3CDD001617A3}" srcOrd="0" destOrd="0" presId="urn:microsoft.com/office/officeart/2005/8/layout/hProcess11"/>
    <dgm:cxn modelId="{C061F991-2FC3-2448-8665-5F32BB2D83B7}" type="presParOf" srcId="{B7C4AC83-40C9-6242-B5F7-3CDD001617A3}" destId="{984CF6A5-54AC-CF4E-91D2-8B35128CC7C9}" srcOrd="0" destOrd="0" presId="urn:microsoft.com/office/officeart/2005/8/layout/hProcess11"/>
    <dgm:cxn modelId="{D6CC09EE-DD59-FB4F-A174-989D0D310F6B}" type="presParOf" srcId="{B7C4AC83-40C9-6242-B5F7-3CDD001617A3}" destId="{38D115DF-0C0D-1D42-9FD5-07468F99552D}" srcOrd="1" destOrd="0" presId="urn:microsoft.com/office/officeart/2005/8/layout/hProcess11"/>
    <dgm:cxn modelId="{CA5B2302-B511-514C-A5FD-0EA0BF0426AC}" type="presParOf" srcId="{B7C4AC83-40C9-6242-B5F7-3CDD001617A3}" destId="{8D3DD21F-3867-9141-AC50-2C9FCB014DE6}" srcOrd="2" destOrd="0" presId="urn:microsoft.com/office/officeart/2005/8/layout/hProcess11"/>
    <dgm:cxn modelId="{9E4669A6-0DF9-EA4F-9B7A-AF2A97BFACB3}" type="presParOf" srcId="{411BCBF2-C0F2-644F-818A-97A1FC905056}" destId="{FA7FB307-5E6A-BC45-B34C-C8569A8C8F54}" srcOrd="1" destOrd="0" presId="urn:microsoft.com/office/officeart/2005/8/layout/hProcess11"/>
    <dgm:cxn modelId="{66149FE0-5B35-1C4D-9BDF-CBE41F973611}" type="presParOf" srcId="{411BCBF2-C0F2-644F-818A-97A1FC905056}" destId="{B840CE7F-E36E-3D4A-840B-F524035139AA}" srcOrd="2" destOrd="0" presId="urn:microsoft.com/office/officeart/2005/8/layout/hProcess11"/>
    <dgm:cxn modelId="{AED4BC11-4419-0446-8FB7-941377296407}" type="presParOf" srcId="{B840CE7F-E36E-3D4A-840B-F524035139AA}" destId="{5970F680-20C4-2347-97A9-9810876786E5}" srcOrd="0" destOrd="0" presId="urn:microsoft.com/office/officeart/2005/8/layout/hProcess11"/>
    <dgm:cxn modelId="{6A12A61B-05B8-2943-B63A-DDADF4B8F018}" type="presParOf" srcId="{B840CE7F-E36E-3D4A-840B-F524035139AA}" destId="{C39178BD-B3B6-1D45-8FFB-8676BD40E214}" srcOrd="1" destOrd="0" presId="urn:microsoft.com/office/officeart/2005/8/layout/hProcess11"/>
    <dgm:cxn modelId="{C6FF7CF3-ACE5-F249-A1A3-37D97F32D848}" type="presParOf" srcId="{B840CE7F-E36E-3D4A-840B-F524035139AA}" destId="{1A4FDCE2-5D6C-E647-BDCB-B3794F286821}" srcOrd="2" destOrd="0" presId="urn:microsoft.com/office/officeart/2005/8/layout/hProcess11"/>
    <dgm:cxn modelId="{FBF4C269-5FEF-DC42-9367-44DEAD0AD9BB}" type="presParOf" srcId="{411BCBF2-C0F2-644F-818A-97A1FC905056}" destId="{0203A0E8-BEE1-4344-B079-DEDD5155EDB1}" srcOrd="3" destOrd="0" presId="urn:microsoft.com/office/officeart/2005/8/layout/hProcess11"/>
    <dgm:cxn modelId="{0661D199-E9FA-DB4D-90B7-66448568D3DF}" type="presParOf" srcId="{411BCBF2-C0F2-644F-818A-97A1FC905056}" destId="{622ED561-D7F5-7449-A1DB-E848AEDB0D00}" srcOrd="4" destOrd="0" presId="urn:microsoft.com/office/officeart/2005/8/layout/hProcess11"/>
    <dgm:cxn modelId="{4C0A45EE-6CB4-F04B-A220-B434C8E15FE6}" type="presParOf" srcId="{622ED561-D7F5-7449-A1DB-E848AEDB0D00}" destId="{A0C97479-B4A9-D543-A7BD-C31D378C6713}" srcOrd="0" destOrd="0" presId="urn:microsoft.com/office/officeart/2005/8/layout/hProcess11"/>
    <dgm:cxn modelId="{AB85004E-D949-C849-B8A5-085B21964A20}" type="presParOf" srcId="{622ED561-D7F5-7449-A1DB-E848AEDB0D00}" destId="{E8648E5F-A896-964B-97C1-1B3B860E7BEE}" srcOrd="1" destOrd="0" presId="urn:microsoft.com/office/officeart/2005/8/layout/hProcess11"/>
    <dgm:cxn modelId="{91EA1686-1682-5547-9D19-92C4BDDE88DA}" type="presParOf" srcId="{622ED561-D7F5-7449-A1DB-E848AEDB0D00}" destId="{8860A474-E6E3-CD4F-831C-46E934627088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CE409F-1D7B-2D4A-8217-72275D0081BD}">
      <dsp:nvSpPr>
        <dsp:cNvPr id="0" name=""/>
        <dsp:cNvSpPr/>
      </dsp:nvSpPr>
      <dsp:spPr>
        <a:xfrm>
          <a:off x="0" y="1417319"/>
          <a:ext cx="8001000" cy="1889760"/>
        </a:xfrm>
        <a:prstGeom prst="notchedRightArrow">
          <a:avLst/>
        </a:prstGeom>
        <a:solidFill>
          <a:schemeClr val="bg1">
            <a:lumMod val="95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CF6A5-54AC-CF4E-91D2-8B35128CC7C9}">
      <dsp:nvSpPr>
        <dsp:cNvPr id="0" name=""/>
        <dsp:cNvSpPr/>
      </dsp:nvSpPr>
      <dsp:spPr>
        <a:xfrm>
          <a:off x="3516" y="0"/>
          <a:ext cx="2320602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3516" y="0"/>
        <a:ext cx="2320602" cy="1889760"/>
      </dsp:txXfrm>
    </dsp:sp>
    <dsp:sp modelId="{38D115DF-0C0D-1D42-9FD5-07468F99552D}">
      <dsp:nvSpPr>
        <dsp:cNvPr id="0" name=""/>
        <dsp:cNvSpPr/>
      </dsp:nvSpPr>
      <dsp:spPr>
        <a:xfrm>
          <a:off x="927597" y="2125980"/>
          <a:ext cx="472440" cy="47244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0F680-20C4-2347-97A9-9810876786E5}">
      <dsp:nvSpPr>
        <dsp:cNvPr id="0" name=""/>
        <dsp:cNvSpPr/>
      </dsp:nvSpPr>
      <dsp:spPr>
        <a:xfrm>
          <a:off x="2440148" y="2834639"/>
          <a:ext cx="2320602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2440148" y="2834639"/>
        <a:ext cx="2320602" cy="1889760"/>
      </dsp:txXfrm>
    </dsp:sp>
    <dsp:sp modelId="{C39178BD-B3B6-1D45-8FFB-8676BD40E214}">
      <dsp:nvSpPr>
        <dsp:cNvPr id="0" name=""/>
        <dsp:cNvSpPr/>
      </dsp:nvSpPr>
      <dsp:spPr>
        <a:xfrm>
          <a:off x="3364229" y="2125980"/>
          <a:ext cx="472440" cy="47244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C97479-B4A9-D543-A7BD-C31D378C6713}">
      <dsp:nvSpPr>
        <dsp:cNvPr id="0" name=""/>
        <dsp:cNvSpPr/>
      </dsp:nvSpPr>
      <dsp:spPr>
        <a:xfrm>
          <a:off x="4876781" y="0"/>
          <a:ext cx="2320602" cy="1889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b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 dirty="0"/>
        </a:p>
      </dsp:txBody>
      <dsp:txXfrm>
        <a:off x="4876781" y="0"/>
        <a:ext cx="2320602" cy="1889760"/>
      </dsp:txXfrm>
    </dsp:sp>
    <dsp:sp modelId="{E8648E5F-A896-964B-97C1-1B3B860E7BEE}">
      <dsp:nvSpPr>
        <dsp:cNvPr id="0" name=""/>
        <dsp:cNvSpPr/>
      </dsp:nvSpPr>
      <dsp:spPr>
        <a:xfrm>
          <a:off x="5800862" y="2125980"/>
          <a:ext cx="472440" cy="472440"/>
        </a:xfrm>
        <a:prstGeom prst="ellipse">
          <a:avLst/>
        </a:prstGeom>
        <a:solidFill>
          <a:schemeClr val="bg1">
            <a:lumMod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29" charset="0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7579FEB8-0EEF-984B-9A99-30F8F9F22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ＭＳ Ｐゴシック" pitchFamily="2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29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C2659E-EFEE-A046-9875-7EB8F93B8FC6}" type="slidenum">
              <a:rPr lang="en-US">
                <a:latin typeface="Arial" pitchFamily="-112" charset="0"/>
                <a:ea typeface="ＭＳ Ｐゴシック" pitchFamily="-112" charset="-128"/>
                <a:cs typeface="ＭＳ Ｐゴシック" pitchFamily="-112" charset="-128"/>
              </a:rPr>
              <a:pPr/>
              <a:t>0</a:t>
            </a:fld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A2C3E-6113-AF47-90AD-0280EECB24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7B944-1D41-2E47-8349-7B03193E0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350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350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5185A-08D5-DC42-878D-D39A268FD5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1A5BC-2AB5-5F49-AD97-1FA9F2888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607B5-E2C6-164D-AB2B-1338B7720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600200"/>
            <a:ext cx="2667000" cy="236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03D18-1D75-3747-BB9D-4197DEB82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46B9-FDF7-1246-AADF-F9F5033E90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5F175-817B-4F40-BB4C-42FB625E98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1CAD8-C115-3A44-9F9E-23DCE0945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10DD5-8898-C349-A0B0-CC4EE2A6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4116-C6E7-0F4E-8123-8C9948DAA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001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ea typeface="ＭＳ Ｐゴシック" pitchFamily="29" charset="-128"/>
                <a:cs typeface="ＭＳ Ｐゴシック" pitchFamily="29" charset="-128"/>
              </a:defRPr>
            </a:lvl1pPr>
          </a:lstStyle>
          <a:p>
            <a:pPr>
              <a:defRPr/>
            </a:pPr>
            <a:fld id="{034C17C1-F9B1-B442-A338-61DD00F65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Garamond" pitchFamily="29" charset="0"/>
          <a:ea typeface="ＭＳ Ｐゴシック" pitchFamily="29" charset="-128"/>
          <a:cs typeface="ＭＳ Ｐゴシック" pitchFamily="2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93FDD0-2B63-3349-B442-D6DF5157B31A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{Timeline}</a:t>
            </a:r>
          </a:p>
        </p:txBody>
      </p:sp>
      <p:sp>
        <p:nvSpPr>
          <p:cNvPr id="59397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77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i="1">
                <a:latin typeface="Garamond" pitchFamily="-112" charset="0"/>
              </a:rPr>
              <a:t>{Optional Subtitle}</a:t>
            </a:r>
          </a:p>
        </p:txBody>
      </p:sp>
      <p:sp>
        <p:nvSpPr>
          <p:cNvPr id="59398" name="Text Box 5"/>
          <p:cNvSpPr txBox="1">
            <a:spLocks noChangeArrowheads="1"/>
          </p:cNvSpPr>
          <p:nvPr/>
        </p:nvSpPr>
        <p:spPr bwMode="auto">
          <a:xfrm>
            <a:off x="762000" y="6248400"/>
            <a:ext cx="6858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Garamond" pitchFamily="-112" charset="0"/>
              </a:rPr>
              <a:t>Source: {text}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B7A22CBA-B576-EE43-800F-30F6983BC8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238485"/>
              </p:ext>
            </p:extLst>
          </p:nvPr>
        </p:nvGraphicFramePr>
        <p:xfrm>
          <a:off x="685800" y="1143000"/>
          <a:ext cx="80010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9" charset="0"/>
            <a:ea typeface="ＭＳ Ｐゴシック" pitchFamily="29" charset="-128"/>
            <a:cs typeface="ＭＳ Ｐゴシック" pitchFamily="2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2771</TotalTime>
  <Words>14</Words>
  <Application>Microsoft Macintosh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Garamond</vt:lpstr>
      <vt:lpstr>Blank Presentation</vt:lpstr>
      <vt:lpstr>{Timeline}</vt:lpstr>
    </vt:vector>
  </TitlesOfParts>
  <Company>The Catholic University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Extreme Presentation™ Example Page Layouts</dc:title>
  <dc:creator>Andrew Abela</dc:creator>
  <cp:lastModifiedBy>Andrew Abela</cp:lastModifiedBy>
  <cp:revision>145</cp:revision>
  <dcterms:created xsi:type="dcterms:W3CDTF">2010-06-29T14:22:04Z</dcterms:created>
  <dcterms:modified xsi:type="dcterms:W3CDTF">2020-08-01T17:07:15Z</dcterms:modified>
</cp:coreProperties>
</file>