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5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D45F4-319E-2A43-B85B-2C52CB2824C1}" type="doc">
      <dgm:prSet loTypeId="urn:microsoft.com/office/officeart/2005/8/layout/arrow5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562BCF-3FB0-2448-926D-C737B191BD56}">
      <dgm:prSet phldrT="[Text]" phldr="1" custT="1"/>
      <dgm:spPr>
        <a:noFill/>
        <a:ln w="25400">
          <a:solidFill>
            <a:schemeClr val="tx1"/>
          </a:solidFill>
        </a:ln>
        <a:effectLst/>
      </dgm:spPr>
      <dgm:t>
        <a:bodyPr/>
        <a:lstStyle/>
        <a:p>
          <a:endParaRPr lang="en-US" sz="1200">
            <a:solidFill>
              <a:srgbClr val="000000"/>
            </a:solidFill>
          </a:endParaRPr>
        </a:p>
      </dgm:t>
    </dgm:pt>
    <dgm:pt modelId="{400ACFAC-8811-284A-A4E4-40A56C324E31}" type="parTrans" cxnId="{B35A6291-0579-CA4B-9097-95B94077FF68}">
      <dgm:prSet/>
      <dgm:spPr/>
      <dgm:t>
        <a:bodyPr/>
        <a:lstStyle/>
        <a:p>
          <a:endParaRPr lang="en-US"/>
        </a:p>
      </dgm:t>
    </dgm:pt>
    <dgm:pt modelId="{DD328710-58D5-F14F-A2F6-940853C4BB68}" type="sibTrans" cxnId="{B35A6291-0579-CA4B-9097-95B94077FF68}">
      <dgm:prSet/>
      <dgm:spPr/>
      <dgm:t>
        <a:bodyPr/>
        <a:lstStyle/>
        <a:p>
          <a:endParaRPr lang="en-US"/>
        </a:p>
      </dgm:t>
    </dgm:pt>
    <dgm:pt modelId="{FA7B3E21-AE50-A345-A278-714CB3918C19}">
      <dgm:prSet phldrT="[Text]" phldr="1" custT="1"/>
      <dgm:spPr>
        <a:noFill/>
        <a:ln w="25400">
          <a:solidFill>
            <a:schemeClr val="tx1"/>
          </a:solidFill>
        </a:ln>
        <a:effectLst/>
      </dgm:spPr>
      <dgm:t>
        <a:bodyPr/>
        <a:lstStyle/>
        <a:p>
          <a:endParaRPr lang="en-US" sz="1200" dirty="0">
            <a:solidFill>
              <a:srgbClr val="000000"/>
            </a:solidFill>
          </a:endParaRPr>
        </a:p>
      </dgm:t>
    </dgm:pt>
    <dgm:pt modelId="{10237CE1-AA22-714D-B3BA-108239A04CD3}" type="parTrans" cxnId="{A0A19CD1-9D07-914E-99A9-3D36173B41E7}">
      <dgm:prSet/>
      <dgm:spPr/>
      <dgm:t>
        <a:bodyPr/>
        <a:lstStyle/>
        <a:p>
          <a:endParaRPr lang="en-US"/>
        </a:p>
      </dgm:t>
    </dgm:pt>
    <dgm:pt modelId="{593DB0B3-2E6F-FD46-BE52-31E62E738324}" type="sibTrans" cxnId="{A0A19CD1-9D07-914E-99A9-3D36173B41E7}">
      <dgm:prSet/>
      <dgm:spPr/>
      <dgm:t>
        <a:bodyPr/>
        <a:lstStyle/>
        <a:p>
          <a:endParaRPr lang="en-US"/>
        </a:p>
      </dgm:t>
    </dgm:pt>
    <dgm:pt modelId="{AF227EDB-195E-C84E-9C29-6ED5CCD51741}" type="pres">
      <dgm:prSet presAssocID="{D95D45F4-319E-2A43-B85B-2C52CB2824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4E00A9-DDBA-5F49-94F2-C32EC4A1B775}" type="pres">
      <dgm:prSet presAssocID="{0E562BCF-3FB0-2448-926D-C737B191BD5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5D9DD-DDDD-D84C-AEFC-20D243C5A6E1}" type="pres">
      <dgm:prSet presAssocID="{FA7B3E21-AE50-A345-A278-714CB3918C1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5A6291-0579-CA4B-9097-95B94077FF68}" srcId="{D95D45F4-319E-2A43-B85B-2C52CB2824C1}" destId="{0E562BCF-3FB0-2448-926D-C737B191BD56}" srcOrd="0" destOrd="0" parTransId="{400ACFAC-8811-284A-A4E4-40A56C324E31}" sibTransId="{DD328710-58D5-F14F-A2F6-940853C4BB68}"/>
    <dgm:cxn modelId="{0203D63C-1F68-AE49-B701-596E8A43B3CF}" type="presOf" srcId="{0E562BCF-3FB0-2448-926D-C737B191BD56}" destId="{494E00A9-DDBA-5F49-94F2-C32EC4A1B775}" srcOrd="0" destOrd="0" presId="urn:microsoft.com/office/officeart/2005/8/layout/arrow5"/>
    <dgm:cxn modelId="{37941C0E-40A9-0445-8298-2F96918BAD3C}" type="presOf" srcId="{D95D45F4-319E-2A43-B85B-2C52CB2824C1}" destId="{AF227EDB-195E-C84E-9C29-6ED5CCD51741}" srcOrd="0" destOrd="0" presId="urn:microsoft.com/office/officeart/2005/8/layout/arrow5"/>
    <dgm:cxn modelId="{A0A19CD1-9D07-914E-99A9-3D36173B41E7}" srcId="{D95D45F4-319E-2A43-B85B-2C52CB2824C1}" destId="{FA7B3E21-AE50-A345-A278-714CB3918C19}" srcOrd="1" destOrd="0" parTransId="{10237CE1-AA22-714D-B3BA-108239A04CD3}" sibTransId="{593DB0B3-2E6F-FD46-BE52-31E62E738324}"/>
    <dgm:cxn modelId="{7F0CA500-31E6-E54E-A356-8FA0DE3ADDAD}" type="presOf" srcId="{FA7B3E21-AE50-A345-A278-714CB3918C19}" destId="{4395D9DD-DDDD-D84C-AEFC-20D243C5A6E1}" srcOrd="0" destOrd="0" presId="urn:microsoft.com/office/officeart/2005/8/layout/arrow5"/>
    <dgm:cxn modelId="{2872EBB4-F903-5748-8FFB-2C19363A8ECC}" type="presParOf" srcId="{AF227EDB-195E-C84E-9C29-6ED5CCD51741}" destId="{494E00A9-DDBA-5F49-94F2-C32EC4A1B775}" srcOrd="0" destOrd="0" presId="urn:microsoft.com/office/officeart/2005/8/layout/arrow5"/>
    <dgm:cxn modelId="{85CDE9DF-BDA3-DD48-B768-044BB6CF7932}" type="presParOf" srcId="{AF227EDB-195E-C84E-9C29-6ED5CCD51741}" destId="{4395D9DD-DDDD-D84C-AEFC-20D243C5A6E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4E00A9-DDBA-5F49-94F2-C32EC4A1B775}">
      <dsp:nvSpPr>
        <dsp:cNvPr id="0" name=""/>
        <dsp:cNvSpPr/>
      </dsp:nvSpPr>
      <dsp:spPr>
        <a:xfrm rot="16200000">
          <a:off x="562" y="420551"/>
          <a:ext cx="3883297" cy="3883297"/>
        </a:xfrm>
        <a:prstGeom prst="downArrow">
          <a:avLst>
            <a:gd name="adj1" fmla="val 50000"/>
            <a:gd name="adj2" fmla="val 35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rgbClr val="000000"/>
            </a:solidFill>
          </a:endParaRPr>
        </a:p>
      </dsp:txBody>
      <dsp:txXfrm rot="16200000">
        <a:off x="562" y="420551"/>
        <a:ext cx="3883297" cy="3883297"/>
      </dsp:txXfrm>
    </dsp:sp>
    <dsp:sp modelId="{4395D9DD-DDDD-D84C-AEFC-20D243C5A6E1}">
      <dsp:nvSpPr>
        <dsp:cNvPr id="0" name=""/>
        <dsp:cNvSpPr/>
      </dsp:nvSpPr>
      <dsp:spPr>
        <a:xfrm rot="5400000">
          <a:off x="4117140" y="420551"/>
          <a:ext cx="3883297" cy="3883297"/>
        </a:xfrm>
        <a:prstGeom prst="downArrow">
          <a:avLst>
            <a:gd name="adj1" fmla="val 50000"/>
            <a:gd name="adj2" fmla="val 35000"/>
          </a:avLst>
        </a:prstGeom>
        <a:noFill/>
        <a:ln w="25400"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0000"/>
            </a:solidFill>
          </a:endParaRPr>
        </a:p>
      </dsp:txBody>
      <dsp:txXfrm rot="5400000">
        <a:off x="4117140" y="420551"/>
        <a:ext cx="3883297" cy="3883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fld id="{7579FEB8-0EEF-984B-9A99-30F8F9F22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07824-6428-BE4C-BB5B-06FA4721DCF5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0</a:t>
            </a:fld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2C3E-6113-AF47-90AD-0280EECB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B944-1D41-2E47-8349-7B03193E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5185A-08D5-DC42-878D-D39A268FD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1A5BC-2AB5-5F49-AD97-1FA9F2888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607B5-E2C6-164D-AB2B-1338B7720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03D18-1D75-3747-BB9D-4197DEB82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46B9-FDF7-1246-AADF-F9F5033E9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5F175-817B-4F40-BB4C-42FB625E9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1CAD8-C115-3A44-9F9E-23DCE0945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10DD5-8898-C349-A0B0-CC4EE2A61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34116-C6E7-0F4E-8123-8C9948DAA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fld id="{034C17C1-F9B1-B442-A338-61DD00F65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3D878A-AA34-3946-ACA2-C4A64F7C2B6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{Tension or Conflict}</a:t>
            </a:r>
            <a:endParaRPr lang="en-US" dirty="0"/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aramond" pitchFamily="-112" charset="0"/>
              </a:rPr>
              <a:t>{Optional Subtitle}</a:t>
            </a:r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Garamond" pitchFamily="-112" charset="0"/>
              </a:rPr>
              <a:t>Source: {text}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685800" y="1143000"/>
          <a:ext cx="800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2769</TotalTime>
  <Words>16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{Tension or Conflict}</vt:lpstr>
    </vt:vector>
  </TitlesOfParts>
  <Company>The Catholic University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Kathy Villella</cp:lastModifiedBy>
  <cp:revision>142</cp:revision>
  <dcterms:created xsi:type="dcterms:W3CDTF">2010-06-29T14:22:04Z</dcterms:created>
  <dcterms:modified xsi:type="dcterms:W3CDTF">2010-08-10T17:25:30Z</dcterms:modified>
</cp:coreProperties>
</file>