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5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C0435-C298-4787-847B-DDEED63AB2A1}" type="slidenum">
              <a:rPr lang="en-US"/>
              <a:pPr/>
              <a:t>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{Component - Puzzle}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200" y="2027238"/>
            <a:ext cx="2286000" cy="1524000"/>
          </a:xfrm>
        </p:spPr>
        <p:txBody>
          <a:bodyPr/>
          <a:lstStyle/>
          <a:p>
            <a:pPr marL="169863" indent="-169863" eaLnBrk="1" hangingPunct="1"/>
            <a:r>
              <a:rPr lang="en-US" smtClean="0">
                <a:latin typeface="Arial" charset="0"/>
                <a:cs typeface="Arial" charset="0"/>
              </a:rPr>
              <a:t>{text or graphics}</a:t>
            </a:r>
          </a:p>
        </p:txBody>
      </p:sp>
      <p:sp>
        <p:nvSpPr>
          <p:cNvPr id="86024" name="Rectangle 39"/>
          <p:cNvSpPr>
            <a:spLocks noChangeArrowheads="1"/>
          </p:cNvSpPr>
          <p:nvPr/>
        </p:nvSpPr>
        <p:spPr bwMode="auto">
          <a:xfrm>
            <a:off x="1789113" y="4191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graphics}</a:t>
            </a:r>
          </a:p>
        </p:txBody>
      </p:sp>
      <p:sp>
        <p:nvSpPr>
          <p:cNvPr id="86025" name="Rectangle 40"/>
          <p:cNvSpPr>
            <a:spLocks noChangeArrowheads="1"/>
          </p:cNvSpPr>
          <p:nvPr/>
        </p:nvSpPr>
        <p:spPr bwMode="auto">
          <a:xfrm>
            <a:off x="4433888" y="2027238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graphics}</a:t>
            </a:r>
          </a:p>
        </p:txBody>
      </p:sp>
      <p:sp>
        <p:nvSpPr>
          <p:cNvPr id="86026" name="Rectangle 41"/>
          <p:cNvSpPr>
            <a:spLocks noChangeArrowheads="1"/>
          </p:cNvSpPr>
          <p:nvPr/>
        </p:nvSpPr>
        <p:spPr bwMode="auto">
          <a:xfrm>
            <a:off x="4752975" y="4191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graphics}</a:t>
            </a:r>
          </a:p>
        </p:txBody>
      </p:sp>
      <p:sp>
        <p:nvSpPr>
          <p:cNvPr id="86046" name="Freeform 30"/>
          <p:cNvSpPr>
            <a:spLocks/>
          </p:cNvSpPr>
          <p:nvPr/>
        </p:nvSpPr>
        <p:spPr bwMode="auto">
          <a:xfrm>
            <a:off x="4419600" y="3810000"/>
            <a:ext cx="2800350" cy="1866900"/>
          </a:xfrm>
          <a:custGeom>
            <a:avLst/>
            <a:gdLst/>
            <a:ahLst/>
            <a:cxnLst>
              <a:cxn ang="0">
                <a:pos x="374" y="88"/>
              </a:cxn>
              <a:cxn ang="0">
                <a:pos x="285" y="0"/>
              </a:cxn>
              <a:cxn ang="0">
                <a:pos x="0" y="0"/>
              </a:cxn>
              <a:cxn ang="0">
                <a:pos x="0" y="160"/>
              </a:cxn>
              <a:cxn ang="0">
                <a:pos x="0" y="160"/>
              </a:cxn>
              <a:cxn ang="0">
                <a:pos x="89" y="249"/>
              </a:cxn>
              <a:cxn ang="0">
                <a:pos x="0" y="338"/>
              </a:cxn>
              <a:cxn ang="0">
                <a:pos x="0" y="338"/>
              </a:cxn>
              <a:cxn ang="0">
                <a:pos x="0" y="498"/>
              </a:cxn>
              <a:cxn ang="0">
                <a:pos x="747" y="498"/>
              </a:cxn>
              <a:cxn ang="0">
                <a:pos x="747" y="0"/>
              </a:cxn>
              <a:cxn ang="0">
                <a:pos x="463" y="0"/>
              </a:cxn>
              <a:cxn ang="0">
                <a:pos x="374" y="88"/>
              </a:cxn>
            </a:cxnLst>
            <a:rect l="0" t="0" r="r" b="b"/>
            <a:pathLst>
              <a:path w="747" h="498">
                <a:moveTo>
                  <a:pt x="374" y="88"/>
                </a:moveTo>
                <a:cubicBezTo>
                  <a:pt x="325" y="88"/>
                  <a:pt x="285" y="49"/>
                  <a:pt x="2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49" y="160"/>
                  <a:pt x="89" y="200"/>
                  <a:pt x="89" y="249"/>
                </a:cubicBezTo>
                <a:cubicBezTo>
                  <a:pt x="89" y="298"/>
                  <a:pt x="49" y="338"/>
                  <a:pt x="0" y="338"/>
                </a:cubicBezTo>
                <a:cubicBezTo>
                  <a:pt x="0" y="338"/>
                  <a:pt x="0" y="338"/>
                  <a:pt x="0" y="338"/>
                </a:cubicBezTo>
                <a:cubicBezTo>
                  <a:pt x="0" y="498"/>
                  <a:pt x="0" y="498"/>
                  <a:pt x="0" y="498"/>
                </a:cubicBezTo>
                <a:cubicBezTo>
                  <a:pt x="747" y="498"/>
                  <a:pt x="747" y="498"/>
                  <a:pt x="747" y="498"/>
                </a:cubicBezTo>
                <a:cubicBezTo>
                  <a:pt x="747" y="0"/>
                  <a:pt x="747" y="0"/>
                  <a:pt x="747" y="0"/>
                </a:cubicBezTo>
                <a:cubicBezTo>
                  <a:pt x="463" y="0"/>
                  <a:pt x="463" y="0"/>
                  <a:pt x="463" y="0"/>
                </a:cubicBezTo>
                <a:cubicBezTo>
                  <a:pt x="463" y="49"/>
                  <a:pt x="423" y="88"/>
                  <a:pt x="374" y="88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47" name="Freeform 31"/>
          <p:cNvSpPr>
            <a:spLocks/>
          </p:cNvSpPr>
          <p:nvPr/>
        </p:nvSpPr>
        <p:spPr bwMode="auto">
          <a:xfrm>
            <a:off x="4089400" y="1941513"/>
            <a:ext cx="3130550" cy="2197100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88" y="160"/>
              </a:cxn>
              <a:cxn ang="0">
                <a:pos x="0" y="249"/>
              </a:cxn>
              <a:cxn ang="0">
                <a:pos x="88" y="337"/>
              </a:cxn>
              <a:cxn ang="0">
                <a:pos x="88" y="498"/>
              </a:cxn>
              <a:cxn ang="0">
                <a:pos x="373" y="498"/>
              </a:cxn>
              <a:cxn ang="0">
                <a:pos x="462" y="586"/>
              </a:cxn>
              <a:cxn ang="0">
                <a:pos x="551" y="498"/>
              </a:cxn>
              <a:cxn ang="0">
                <a:pos x="835" y="498"/>
              </a:cxn>
              <a:cxn ang="0">
                <a:pos x="835" y="0"/>
              </a:cxn>
              <a:cxn ang="0">
                <a:pos x="88" y="0"/>
              </a:cxn>
            </a:cxnLst>
            <a:rect l="0" t="0" r="r" b="b"/>
            <a:pathLst>
              <a:path w="835" h="586">
                <a:moveTo>
                  <a:pt x="88" y="0"/>
                </a:moveTo>
                <a:cubicBezTo>
                  <a:pt x="88" y="160"/>
                  <a:pt x="88" y="160"/>
                  <a:pt x="88" y="160"/>
                </a:cubicBezTo>
                <a:cubicBezTo>
                  <a:pt x="39" y="160"/>
                  <a:pt x="0" y="200"/>
                  <a:pt x="0" y="249"/>
                </a:cubicBezTo>
                <a:cubicBezTo>
                  <a:pt x="0" y="298"/>
                  <a:pt x="39" y="337"/>
                  <a:pt x="88" y="337"/>
                </a:cubicBezTo>
                <a:cubicBezTo>
                  <a:pt x="88" y="498"/>
                  <a:pt x="88" y="498"/>
                  <a:pt x="88" y="498"/>
                </a:cubicBezTo>
                <a:cubicBezTo>
                  <a:pt x="373" y="498"/>
                  <a:pt x="373" y="498"/>
                  <a:pt x="373" y="498"/>
                </a:cubicBezTo>
                <a:cubicBezTo>
                  <a:pt x="373" y="547"/>
                  <a:pt x="413" y="586"/>
                  <a:pt x="462" y="586"/>
                </a:cubicBezTo>
                <a:cubicBezTo>
                  <a:pt x="511" y="586"/>
                  <a:pt x="551" y="547"/>
                  <a:pt x="551" y="498"/>
                </a:cubicBezTo>
                <a:cubicBezTo>
                  <a:pt x="835" y="498"/>
                  <a:pt x="835" y="498"/>
                  <a:pt x="835" y="498"/>
                </a:cubicBezTo>
                <a:cubicBezTo>
                  <a:pt x="835" y="0"/>
                  <a:pt x="835" y="0"/>
                  <a:pt x="835" y="0"/>
                </a:cubicBezTo>
                <a:lnTo>
                  <a:pt x="88" y="0"/>
                </a:ln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48" name="Freeform 32"/>
          <p:cNvSpPr>
            <a:spLocks/>
          </p:cNvSpPr>
          <p:nvPr/>
        </p:nvSpPr>
        <p:spPr bwMode="auto">
          <a:xfrm>
            <a:off x="1617663" y="3810000"/>
            <a:ext cx="3135312" cy="1866900"/>
          </a:xfrm>
          <a:custGeom>
            <a:avLst/>
            <a:gdLst/>
            <a:ahLst/>
            <a:cxnLst>
              <a:cxn ang="0">
                <a:pos x="747" y="160"/>
              </a:cxn>
              <a:cxn ang="0">
                <a:pos x="747" y="160"/>
              </a:cxn>
              <a:cxn ang="0">
                <a:pos x="747" y="0"/>
              </a:cxn>
              <a:cxn ang="0">
                <a:pos x="462" y="0"/>
              </a:cxn>
              <a:cxn ang="0">
                <a:pos x="374" y="88"/>
              </a:cxn>
              <a:cxn ang="0">
                <a:pos x="285" y="0"/>
              </a:cxn>
              <a:cxn ang="0">
                <a:pos x="0" y="0"/>
              </a:cxn>
              <a:cxn ang="0">
                <a:pos x="0" y="498"/>
              </a:cxn>
              <a:cxn ang="0">
                <a:pos x="747" y="498"/>
              </a:cxn>
              <a:cxn ang="0">
                <a:pos x="747" y="338"/>
              </a:cxn>
              <a:cxn ang="0">
                <a:pos x="747" y="338"/>
              </a:cxn>
              <a:cxn ang="0">
                <a:pos x="836" y="249"/>
              </a:cxn>
              <a:cxn ang="0">
                <a:pos x="747" y="160"/>
              </a:cxn>
            </a:cxnLst>
            <a:rect l="0" t="0" r="r" b="b"/>
            <a:pathLst>
              <a:path w="836" h="498">
                <a:moveTo>
                  <a:pt x="747" y="160"/>
                </a:moveTo>
                <a:cubicBezTo>
                  <a:pt x="747" y="160"/>
                  <a:pt x="747" y="160"/>
                  <a:pt x="747" y="160"/>
                </a:cubicBezTo>
                <a:cubicBezTo>
                  <a:pt x="747" y="0"/>
                  <a:pt x="747" y="0"/>
                  <a:pt x="747" y="0"/>
                </a:cubicBezTo>
                <a:cubicBezTo>
                  <a:pt x="462" y="0"/>
                  <a:pt x="462" y="0"/>
                  <a:pt x="462" y="0"/>
                </a:cubicBezTo>
                <a:cubicBezTo>
                  <a:pt x="462" y="49"/>
                  <a:pt x="423" y="88"/>
                  <a:pt x="374" y="88"/>
                </a:cubicBezTo>
                <a:cubicBezTo>
                  <a:pt x="325" y="88"/>
                  <a:pt x="285" y="49"/>
                  <a:pt x="2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8"/>
                  <a:pt x="0" y="498"/>
                  <a:pt x="0" y="498"/>
                </a:cubicBezTo>
                <a:cubicBezTo>
                  <a:pt x="747" y="498"/>
                  <a:pt x="747" y="498"/>
                  <a:pt x="747" y="498"/>
                </a:cubicBezTo>
                <a:cubicBezTo>
                  <a:pt x="747" y="338"/>
                  <a:pt x="747" y="338"/>
                  <a:pt x="747" y="338"/>
                </a:cubicBezTo>
                <a:cubicBezTo>
                  <a:pt x="747" y="338"/>
                  <a:pt x="747" y="338"/>
                  <a:pt x="747" y="338"/>
                </a:cubicBezTo>
                <a:cubicBezTo>
                  <a:pt x="796" y="338"/>
                  <a:pt x="836" y="298"/>
                  <a:pt x="836" y="249"/>
                </a:cubicBezTo>
                <a:cubicBezTo>
                  <a:pt x="836" y="200"/>
                  <a:pt x="796" y="160"/>
                  <a:pt x="747" y="160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49" name="Freeform 33"/>
          <p:cNvSpPr>
            <a:spLocks/>
          </p:cNvSpPr>
          <p:nvPr/>
        </p:nvSpPr>
        <p:spPr bwMode="auto">
          <a:xfrm>
            <a:off x="1617663" y="1941513"/>
            <a:ext cx="2801937" cy="2197100"/>
          </a:xfrm>
          <a:custGeom>
            <a:avLst/>
            <a:gdLst/>
            <a:ahLst/>
            <a:cxnLst>
              <a:cxn ang="0">
                <a:pos x="747" y="160"/>
              </a:cxn>
              <a:cxn ang="0">
                <a:pos x="747" y="0"/>
              </a:cxn>
              <a:cxn ang="0">
                <a:pos x="0" y="0"/>
              </a:cxn>
              <a:cxn ang="0">
                <a:pos x="0" y="498"/>
              </a:cxn>
              <a:cxn ang="0">
                <a:pos x="285" y="498"/>
              </a:cxn>
              <a:cxn ang="0">
                <a:pos x="374" y="586"/>
              </a:cxn>
              <a:cxn ang="0">
                <a:pos x="462" y="498"/>
              </a:cxn>
              <a:cxn ang="0">
                <a:pos x="747" y="498"/>
              </a:cxn>
              <a:cxn ang="0">
                <a:pos x="747" y="337"/>
              </a:cxn>
              <a:cxn ang="0">
                <a:pos x="659" y="249"/>
              </a:cxn>
              <a:cxn ang="0">
                <a:pos x="747" y="160"/>
              </a:cxn>
            </a:cxnLst>
            <a:rect l="0" t="0" r="r" b="b"/>
            <a:pathLst>
              <a:path w="747" h="586">
                <a:moveTo>
                  <a:pt x="747" y="160"/>
                </a:moveTo>
                <a:cubicBezTo>
                  <a:pt x="747" y="0"/>
                  <a:pt x="747" y="0"/>
                  <a:pt x="74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8"/>
                  <a:pt x="0" y="498"/>
                  <a:pt x="0" y="498"/>
                </a:cubicBezTo>
                <a:cubicBezTo>
                  <a:pt x="285" y="498"/>
                  <a:pt x="285" y="498"/>
                  <a:pt x="285" y="498"/>
                </a:cubicBezTo>
                <a:cubicBezTo>
                  <a:pt x="285" y="547"/>
                  <a:pt x="325" y="586"/>
                  <a:pt x="374" y="586"/>
                </a:cubicBezTo>
                <a:cubicBezTo>
                  <a:pt x="423" y="586"/>
                  <a:pt x="462" y="547"/>
                  <a:pt x="462" y="498"/>
                </a:cubicBezTo>
                <a:cubicBezTo>
                  <a:pt x="747" y="498"/>
                  <a:pt x="747" y="498"/>
                  <a:pt x="747" y="498"/>
                </a:cubicBezTo>
                <a:cubicBezTo>
                  <a:pt x="747" y="337"/>
                  <a:pt x="747" y="337"/>
                  <a:pt x="747" y="337"/>
                </a:cubicBezTo>
                <a:cubicBezTo>
                  <a:pt x="698" y="337"/>
                  <a:pt x="659" y="298"/>
                  <a:pt x="659" y="249"/>
                </a:cubicBezTo>
                <a:cubicBezTo>
                  <a:pt x="659" y="200"/>
                  <a:pt x="698" y="160"/>
                  <a:pt x="747" y="160"/>
                </a:cubicBezTo>
                <a:close/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{Component - Puzzle}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139</cp:revision>
  <dcterms:created xsi:type="dcterms:W3CDTF">2006-09-07T13:38:42Z</dcterms:created>
  <dcterms:modified xsi:type="dcterms:W3CDTF">2010-08-10T17:26:19Z</dcterms:modified>
</cp:coreProperties>
</file>