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6960D-B39C-8041-9D84-033A299CBD6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0"/>
      <dgm:spPr/>
    </dgm:pt>
    <dgm:pt modelId="{A8CB3F55-3FA4-CD43-9EFE-C688A5AD1717}">
      <dgm:prSet phldrT="[Text]" phldr="1"/>
      <dgm:spPr/>
      <dgm:t>
        <a:bodyPr/>
        <a:lstStyle/>
        <a:p>
          <a:endParaRPr lang="en-US"/>
        </a:p>
      </dgm:t>
    </dgm:pt>
    <dgm:pt modelId="{778142B7-61AD-5F47-82B4-BD1BD4A97AAA}" type="parTrans" cxnId="{1070053B-F179-4046-B06F-D2A6DB89D7D9}">
      <dgm:prSet/>
      <dgm:spPr/>
      <dgm:t>
        <a:bodyPr/>
        <a:lstStyle/>
        <a:p>
          <a:endParaRPr lang="en-US"/>
        </a:p>
      </dgm:t>
    </dgm:pt>
    <dgm:pt modelId="{90856E9D-393E-D448-B6B2-E55EF581196A}" type="sibTrans" cxnId="{1070053B-F179-4046-B06F-D2A6DB89D7D9}">
      <dgm:prSet/>
      <dgm:spPr/>
      <dgm:t>
        <a:bodyPr/>
        <a:lstStyle/>
        <a:p>
          <a:endParaRPr lang="en-US"/>
        </a:p>
      </dgm:t>
    </dgm:pt>
    <dgm:pt modelId="{BB3D21DF-0E89-BC4A-9225-31B20E3AF349}">
      <dgm:prSet phldrT="[Text]" phldr="1"/>
      <dgm:spPr/>
      <dgm:t>
        <a:bodyPr/>
        <a:lstStyle/>
        <a:p>
          <a:endParaRPr lang="en-US"/>
        </a:p>
      </dgm:t>
    </dgm:pt>
    <dgm:pt modelId="{D757AAE2-3D8D-BC4A-A78E-00FE94C8B73D}" type="parTrans" cxnId="{EC09AA1C-435D-A644-88BB-10FB42AAF1C4}">
      <dgm:prSet/>
      <dgm:spPr/>
      <dgm:t>
        <a:bodyPr/>
        <a:lstStyle/>
        <a:p>
          <a:endParaRPr lang="en-US"/>
        </a:p>
      </dgm:t>
    </dgm:pt>
    <dgm:pt modelId="{BD3D01B5-064B-5B44-A2FE-A7B5F9A9D110}" type="sibTrans" cxnId="{EC09AA1C-435D-A644-88BB-10FB42AAF1C4}">
      <dgm:prSet/>
      <dgm:spPr/>
      <dgm:t>
        <a:bodyPr/>
        <a:lstStyle/>
        <a:p>
          <a:endParaRPr lang="en-US"/>
        </a:p>
      </dgm:t>
    </dgm:pt>
    <dgm:pt modelId="{31597766-7D12-E145-893E-54F5D7927A09}">
      <dgm:prSet phldrT="[Text]" phldr="1"/>
      <dgm:spPr/>
      <dgm:t>
        <a:bodyPr/>
        <a:lstStyle/>
        <a:p>
          <a:endParaRPr lang="en-US"/>
        </a:p>
      </dgm:t>
    </dgm:pt>
    <dgm:pt modelId="{DD39BBDA-4BCA-8C40-9EC7-325C08C97045}" type="parTrans" cxnId="{B6AE00DB-9395-4141-B94B-40BC4D23E983}">
      <dgm:prSet/>
      <dgm:spPr/>
      <dgm:t>
        <a:bodyPr/>
        <a:lstStyle/>
        <a:p>
          <a:endParaRPr lang="en-US"/>
        </a:p>
      </dgm:t>
    </dgm:pt>
    <dgm:pt modelId="{F8EBF667-91C5-504B-8BA0-4E119DB5D11D}" type="sibTrans" cxnId="{B6AE00DB-9395-4141-B94B-40BC4D23E983}">
      <dgm:prSet/>
      <dgm:spPr/>
      <dgm:t>
        <a:bodyPr/>
        <a:lstStyle/>
        <a:p>
          <a:endParaRPr lang="en-US"/>
        </a:p>
      </dgm:t>
    </dgm:pt>
    <dgm:pt modelId="{1B6BBB3C-C5C8-714D-BF14-8FF81AD64CE3}" type="pres">
      <dgm:prSet presAssocID="{BA56960D-B39C-8041-9D84-033A299CBD6B}" presName="Name0" presStyleCnt="0">
        <dgm:presLayoutVars>
          <dgm:dir/>
          <dgm:resizeHandles val="exact"/>
        </dgm:presLayoutVars>
      </dgm:prSet>
      <dgm:spPr/>
    </dgm:pt>
    <dgm:pt modelId="{99999DE4-33A5-8847-A970-199A74F18915}" type="pres">
      <dgm:prSet presAssocID="{A8CB3F55-3FA4-CD43-9EFE-C688A5AD1717}" presName="parTxOnly" presStyleLbl="node1" presStyleIdx="0" presStyleCnt="3">
        <dgm:presLayoutVars>
          <dgm:bulletEnabled val="1"/>
        </dgm:presLayoutVars>
      </dgm:prSet>
      <dgm:spPr/>
    </dgm:pt>
    <dgm:pt modelId="{E8D629D8-3842-A94B-B08C-5E6037F0E4EC}" type="pres">
      <dgm:prSet presAssocID="{90856E9D-393E-D448-B6B2-E55EF581196A}" presName="parSpace" presStyleCnt="0"/>
      <dgm:spPr/>
    </dgm:pt>
    <dgm:pt modelId="{AD55569F-7287-3042-A522-37416F790CD9}" type="pres">
      <dgm:prSet presAssocID="{BB3D21DF-0E89-BC4A-9225-31B20E3AF349}" presName="parTxOnly" presStyleLbl="node1" presStyleIdx="1" presStyleCnt="3">
        <dgm:presLayoutVars>
          <dgm:bulletEnabled val="1"/>
        </dgm:presLayoutVars>
      </dgm:prSet>
      <dgm:spPr/>
    </dgm:pt>
    <dgm:pt modelId="{ACF57E1F-36D1-514E-AD39-67E726EE0719}" type="pres">
      <dgm:prSet presAssocID="{BD3D01B5-064B-5B44-A2FE-A7B5F9A9D110}" presName="parSpace" presStyleCnt="0"/>
      <dgm:spPr/>
    </dgm:pt>
    <dgm:pt modelId="{C47BE15A-BD10-0C4D-9AE8-9284F1D375FB}" type="pres">
      <dgm:prSet presAssocID="{31597766-7D12-E145-893E-54F5D7927A09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B6AE00DB-9395-4141-B94B-40BC4D23E983}" srcId="{BA56960D-B39C-8041-9D84-033A299CBD6B}" destId="{31597766-7D12-E145-893E-54F5D7927A09}" srcOrd="2" destOrd="0" parTransId="{DD39BBDA-4BCA-8C40-9EC7-325C08C97045}" sibTransId="{F8EBF667-91C5-504B-8BA0-4E119DB5D11D}"/>
    <dgm:cxn modelId="{EC09AA1C-435D-A644-88BB-10FB42AAF1C4}" srcId="{BA56960D-B39C-8041-9D84-033A299CBD6B}" destId="{BB3D21DF-0E89-BC4A-9225-31B20E3AF349}" srcOrd="1" destOrd="0" parTransId="{D757AAE2-3D8D-BC4A-A78E-00FE94C8B73D}" sibTransId="{BD3D01B5-064B-5B44-A2FE-A7B5F9A9D110}"/>
    <dgm:cxn modelId="{8728EBF0-CE86-E14B-AF06-C5B0536CA918}" type="presOf" srcId="{BA56960D-B39C-8041-9D84-033A299CBD6B}" destId="{1B6BBB3C-C5C8-714D-BF14-8FF81AD64CE3}" srcOrd="0" destOrd="0" presId="urn:microsoft.com/office/officeart/2005/8/layout/hChevron3"/>
    <dgm:cxn modelId="{E20616F3-CA18-A74E-B700-14A2A08F7F71}" type="presOf" srcId="{BB3D21DF-0E89-BC4A-9225-31B20E3AF349}" destId="{AD55569F-7287-3042-A522-37416F790CD9}" srcOrd="0" destOrd="0" presId="urn:microsoft.com/office/officeart/2005/8/layout/hChevron3"/>
    <dgm:cxn modelId="{478F7A67-B7E6-2E4E-A7DF-55441237D866}" type="presOf" srcId="{A8CB3F55-3FA4-CD43-9EFE-C688A5AD1717}" destId="{99999DE4-33A5-8847-A970-199A74F18915}" srcOrd="0" destOrd="0" presId="urn:microsoft.com/office/officeart/2005/8/layout/hChevron3"/>
    <dgm:cxn modelId="{1070053B-F179-4046-B06F-D2A6DB89D7D9}" srcId="{BA56960D-B39C-8041-9D84-033A299CBD6B}" destId="{A8CB3F55-3FA4-CD43-9EFE-C688A5AD1717}" srcOrd="0" destOrd="0" parTransId="{778142B7-61AD-5F47-82B4-BD1BD4A97AAA}" sibTransId="{90856E9D-393E-D448-B6B2-E55EF581196A}"/>
    <dgm:cxn modelId="{B082E489-8C98-584F-A70B-1CE7C2FDED00}" type="presOf" srcId="{31597766-7D12-E145-893E-54F5D7927A09}" destId="{C47BE15A-BD10-0C4D-9AE8-9284F1D375FB}" srcOrd="0" destOrd="0" presId="urn:microsoft.com/office/officeart/2005/8/layout/hChevron3"/>
    <dgm:cxn modelId="{762EDC27-A335-3B4A-8423-77221DE1F253}" type="presParOf" srcId="{1B6BBB3C-C5C8-714D-BF14-8FF81AD64CE3}" destId="{99999DE4-33A5-8847-A970-199A74F18915}" srcOrd="0" destOrd="0" presId="urn:microsoft.com/office/officeart/2005/8/layout/hChevron3"/>
    <dgm:cxn modelId="{15106108-ABE2-8B4F-88E5-453215F9ECE9}" type="presParOf" srcId="{1B6BBB3C-C5C8-714D-BF14-8FF81AD64CE3}" destId="{E8D629D8-3842-A94B-B08C-5E6037F0E4EC}" srcOrd="1" destOrd="0" presId="urn:microsoft.com/office/officeart/2005/8/layout/hChevron3"/>
    <dgm:cxn modelId="{3CD8D71E-B583-5B43-B659-EF6377EA55C0}" type="presParOf" srcId="{1B6BBB3C-C5C8-714D-BF14-8FF81AD64CE3}" destId="{AD55569F-7287-3042-A522-37416F790CD9}" srcOrd="2" destOrd="0" presId="urn:microsoft.com/office/officeart/2005/8/layout/hChevron3"/>
    <dgm:cxn modelId="{25F88E10-1A35-B041-8164-6CF37DDF526A}" type="presParOf" srcId="{1B6BBB3C-C5C8-714D-BF14-8FF81AD64CE3}" destId="{ACF57E1F-36D1-514E-AD39-67E726EE0719}" srcOrd="3" destOrd="0" presId="urn:microsoft.com/office/officeart/2005/8/layout/hChevron3"/>
    <dgm:cxn modelId="{5CD3D8E1-B714-AD40-8113-051FD83F26DD}" type="presParOf" srcId="{1B6BBB3C-C5C8-714D-BF14-8FF81AD64CE3}" destId="{C47BE15A-BD10-0C4D-9AE8-9284F1D375FB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99DE4-33A5-8847-A970-199A74F18915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6710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616" y="1630491"/>
        <a:ext cx="2846203" cy="1264979"/>
      </dsp:txXfrm>
    </dsp:sp>
    <dsp:sp modelId="{AD55569F-7287-3042-A522-37416F790CD9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027" tIns="141351" rIns="70676" bIns="1413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/>
        </a:p>
      </dsp:txBody>
      <dsp:txXfrm>
        <a:off x="3166065" y="1630491"/>
        <a:ext cx="1897469" cy="1264979"/>
      </dsp:txXfrm>
    </dsp:sp>
    <dsp:sp modelId="{C47BE15A-BD10-0C4D-9AE8-9284F1D375FB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027" tIns="141351" rIns="70676" bIns="1413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/>
        </a:p>
      </dsp:txBody>
      <dsp:txXfrm>
        <a:off x="5696024" y="1630491"/>
        <a:ext cx="1897469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0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8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6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7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2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3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2984-CED0-D343-843C-F59C695C882A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FC37-4AA5-AA47-BF84-252709B5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8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Process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9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01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Linear Process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Process</dc:title>
  <dc:creator>Andrew Abela</dc:creator>
  <cp:lastModifiedBy>Andrew Abela</cp:lastModifiedBy>
  <cp:revision>1</cp:revision>
  <dcterms:created xsi:type="dcterms:W3CDTF">2015-02-26T01:02:29Z</dcterms:created>
  <dcterms:modified xsi:type="dcterms:W3CDTF">2015-02-26T01:02:59Z</dcterms:modified>
</cp:coreProperties>
</file>