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hy Villella" initials="KA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-1254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B063BA-F2B5-4AA1-8670-F7ABEBE2F9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ＭＳ Ｐゴシック" pitchFamily="2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2E913F-4D1F-44D8-B964-404FAAA9F88A}" type="slidenum">
              <a:rPr lang="en-US"/>
              <a:pPr/>
              <a:t>0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6AC2B-FAF9-437C-9159-E83A49A6B7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7C51F-A5DA-49FB-9E3F-4B433B9E0D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350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350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32C22-CAC4-471D-B9E7-8358D7AA04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1B0AA-D8CF-4E0F-8C1D-94C0FAE94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D3BD7-177B-4852-B784-E752DDBDE0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85F05-A089-438A-A794-BDB5D653D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C4825-B525-4767-9ECB-411501361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DF44A-2A30-48CB-A4E7-F652BFA24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F5D2B1-6B34-4D18-9ADE-17A3661006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7759D-ADB9-4DEA-8D76-FB8B31201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447AF-6845-4A5F-B496-0156EE140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5486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Garamond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fld id="{4246386F-5E7F-4C41-A067-1E4DF5A902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{Gameboard - Complex Process}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1285875"/>
            <a:ext cx="1143000" cy="915988"/>
          </a:xfrm>
          <a:noFill/>
          <a:ln w="3175">
            <a:solidFill>
              <a:schemeClr val="tx1"/>
            </a:solidFill>
          </a:ln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1000" smtClean="0">
                <a:latin typeface="Arial" charset="0"/>
                <a:cs typeface="Arial" charset="0"/>
              </a:rPr>
              <a:t>{text or graphics here}</a:t>
            </a: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cs typeface="Arial" charset="0"/>
              </a:rPr>
              <a:t>{Optional Subtitle}</a:t>
            </a:r>
          </a:p>
        </p:txBody>
      </p:sp>
      <p:sp>
        <p:nvSpPr>
          <p:cNvPr id="43014" name="Text Box 5"/>
          <p:cNvSpPr txBox="1">
            <a:spLocks noChangeArrowheads="1"/>
          </p:cNvSpPr>
          <p:nvPr/>
        </p:nvSpPr>
        <p:spPr bwMode="auto">
          <a:xfrm>
            <a:off x="762000" y="6248400"/>
            <a:ext cx="685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cs typeface="Arial" charset="0"/>
              </a:rPr>
              <a:t>Source: {text}</a:t>
            </a:r>
          </a:p>
        </p:txBody>
      </p:sp>
      <p:sp>
        <p:nvSpPr>
          <p:cNvPr id="43015" name="Rectangle 6"/>
          <p:cNvSpPr>
            <a:spLocks noChangeArrowheads="1"/>
          </p:cNvSpPr>
          <p:nvPr/>
        </p:nvSpPr>
        <p:spPr bwMode="auto">
          <a:xfrm>
            <a:off x="1233488" y="2201863"/>
            <a:ext cx="1143000" cy="91598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1000">
                <a:cs typeface="Arial" charset="0"/>
              </a:rPr>
              <a:t>{text or graphics here}</a:t>
            </a:r>
          </a:p>
        </p:txBody>
      </p:sp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1233488" y="3114675"/>
            <a:ext cx="1143000" cy="9159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1000">
                <a:cs typeface="Arial" charset="0"/>
              </a:rPr>
              <a:t>{text or graphics here}</a:t>
            </a:r>
          </a:p>
        </p:txBody>
      </p:sp>
      <p:sp>
        <p:nvSpPr>
          <p:cNvPr id="43017" name="Rectangle 8"/>
          <p:cNvSpPr>
            <a:spLocks noChangeArrowheads="1"/>
          </p:cNvSpPr>
          <p:nvPr/>
        </p:nvSpPr>
        <p:spPr bwMode="auto">
          <a:xfrm>
            <a:off x="1233488" y="4030663"/>
            <a:ext cx="1143000" cy="91598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1000">
                <a:cs typeface="Arial" charset="0"/>
              </a:rPr>
              <a:t>{text or graphics here}</a:t>
            </a:r>
          </a:p>
        </p:txBody>
      </p:sp>
      <p:sp>
        <p:nvSpPr>
          <p:cNvPr id="43018" name="Rectangle 9"/>
          <p:cNvSpPr>
            <a:spLocks noChangeArrowheads="1"/>
          </p:cNvSpPr>
          <p:nvPr/>
        </p:nvSpPr>
        <p:spPr bwMode="auto">
          <a:xfrm>
            <a:off x="1233488" y="4940300"/>
            <a:ext cx="1143000" cy="9159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1000">
                <a:cs typeface="Arial" charset="0"/>
              </a:rPr>
              <a:t>{text or graphics here}</a:t>
            </a:r>
          </a:p>
        </p:txBody>
      </p:sp>
      <p:sp>
        <p:nvSpPr>
          <p:cNvPr id="43019" name="Rectangle 10"/>
          <p:cNvSpPr>
            <a:spLocks noChangeArrowheads="1"/>
          </p:cNvSpPr>
          <p:nvPr/>
        </p:nvSpPr>
        <p:spPr bwMode="auto">
          <a:xfrm>
            <a:off x="2376488" y="4940300"/>
            <a:ext cx="1143000" cy="9159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1000">
                <a:cs typeface="Arial" charset="0"/>
              </a:rPr>
              <a:t>{text or graphics here}</a:t>
            </a:r>
          </a:p>
        </p:txBody>
      </p:sp>
      <p:sp>
        <p:nvSpPr>
          <p:cNvPr id="43020" name="Rectangle 11"/>
          <p:cNvSpPr>
            <a:spLocks noChangeArrowheads="1"/>
          </p:cNvSpPr>
          <p:nvPr/>
        </p:nvSpPr>
        <p:spPr bwMode="auto">
          <a:xfrm>
            <a:off x="3519488" y="4940300"/>
            <a:ext cx="1143000" cy="9159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1000">
                <a:cs typeface="Arial" charset="0"/>
              </a:rPr>
              <a:t>{text or graphics here}</a:t>
            </a:r>
          </a:p>
        </p:txBody>
      </p:sp>
      <p:sp>
        <p:nvSpPr>
          <p:cNvPr id="43021" name="Rectangle 12"/>
          <p:cNvSpPr>
            <a:spLocks noChangeArrowheads="1"/>
          </p:cNvSpPr>
          <p:nvPr/>
        </p:nvSpPr>
        <p:spPr bwMode="auto">
          <a:xfrm>
            <a:off x="4662488" y="4940300"/>
            <a:ext cx="1143000" cy="9159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1000">
                <a:cs typeface="Arial" charset="0"/>
              </a:rPr>
              <a:t>{text or graphics here}</a:t>
            </a:r>
          </a:p>
        </p:txBody>
      </p:sp>
      <p:sp>
        <p:nvSpPr>
          <p:cNvPr id="43022" name="Rectangle 13"/>
          <p:cNvSpPr>
            <a:spLocks noChangeArrowheads="1"/>
          </p:cNvSpPr>
          <p:nvPr/>
        </p:nvSpPr>
        <p:spPr bwMode="auto">
          <a:xfrm>
            <a:off x="4662488" y="4024313"/>
            <a:ext cx="1143000" cy="91598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1000">
                <a:cs typeface="Arial" charset="0"/>
              </a:rPr>
              <a:t>{text or graphics here}</a:t>
            </a:r>
          </a:p>
        </p:txBody>
      </p:sp>
      <p:sp>
        <p:nvSpPr>
          <p:cNvPr id="43023" name="Rectangle 14"/>
          <p:cNvSpPr>
            <a:spLocks noChangeArrowheads="1"/>
          </p:cNvSpPr>
          <p:nvPr/>
        </p:nvSpPr>
        <p:spPr bwMode="auto">
          <a:xfrm>
            <a:off x="4662488" y="3108325"/>
            <a:ext cx="1143000" cy="9159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1000">
                <a:cs typeface="Arial" charset="0"/>
              </a:rPr>
              <a:t>{text or graphics here}</a:t>
            </a:r>
          </a:p>
        </p:txBody>
      </p:sp>
      <p:sp>
        <p:nvSpPr>
          <p:cNvPr id="43024" name="Rectangle 15"/>
          <p:cNvSpPr>
            <a:spLocks noChangeArrowheads="1"/>
          </p:cNvSpPr>
          <p:nvPr/>
        </p:nvSpPr>
        <p:spPr bwMode="auto">
          <a:xfrm>
            <a:off x="4662488" y="2190750"/>
            <a:ext cx="1143000" cy="9159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1000">
                <a:cs typeface="Arial" charset="0"/>
              </a:rPr>
              <a:t>{text or graphics here}</a:t>
            </a:r>
          </a:p>
        </p:txBody>
      </p:sp>
      <p:sp>
        <p:nvSpPr>
          <p:cNvPr id="43025" name="Rectangle 16"/>
          <p:cNvSpPr>
            <a:spLocks noChangeArrowheads="1"/>
          </p:cNvSpPr>
          <p:nvPr/>
        </p:nvSpPr>
        <p:spPr bwMode="auto">
          <a:xfrm>
            <a:off x="5805488" y="2190750"/>
            <a:ext cx="1143000" cy="9159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1000">
                <a:cs typeface="Arial" charset="0"/>
              </a:rPr>
              <a:t>{text or graphics here}</a:t>
            </a:r>
          </a:p>
        </p:txBody>
      </p:sp>
      <p:sp>
        <p:nvSpPr>
          <p:cNvPr id="43026" name="Rectangle 17"/>
          <p:cNvSpPr>
            <a:spLocks noChangeArrowheads="1"/>
          </p:cNvSpPr>
          <p:nvPr/>
        </p:nvSpPr>
        <p:spPr bwMode="auto">
          <a:xfrm>
            <a:off x="6948488" y="2190750"/>
            <a:ext cx="1143000" cy="9159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1000">
                <a:cs typeface="Arial" charset="0"/>
              </a:rPr>
              <a:t>{text or graphics here}</a:t>
            </a:r>
          </a:p>
        </p:txBody>
      </p:sp>
      <p:sp>
        <p:nvSpPr>
          <p:cNvPr id="43027" name="Rectangle 18"/>
          <p:cNvSpPr>
            <a:spLocks noChangeArrowheads="1"/>
          </p:cNvSpPr>
          <p:nvPr/>
        </p:nvSpPr>
        <p:spPr bwMode="auto">
          <a:xfrm>
            <a:off x="6948488" y="1285875"/>
            <a:ext cx="1143000" cy="9159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1000">
                <a:cs typeface="Arial" charset="0"/>
              </a:rPr>
              <a:t>{text or graphics here}</a:t>
            </a:r>
          </a:p>
        </p:txBody>
      </p:sp>
      <p:sp>
        <p:nvSpPr>
          <p:cNvPr id="43028" name="Rectangle 19"/>
          <p:cNvSpPr>
            <a:spLocks noChangeArrowheads="1"/>
          </p:cNvSpPr>
          <p:nvPr/>
        </p:nvSpPr>
        <p:spPr bwMode="auto">
          <a:xfrm>
            <a:off x="6948488" y="3108325"/>
            <a:ext cx="1143000" cy="9159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1000">
                <a:cs typeface="Arial" charset="0"/>
              </a:rPr>
              <a:t>{text or graphics here}</a:t>
            </a:r>
          </a:p>
        </p:txBody>
      </p:sp>
      <p:sp>
        <p:nvSpPr>
          <p:cNvPr id="43029" name="Rectangle 20"/>
          <p:cNvSpPr>
            <a:spLocks noChangeArrowheads="1"/>
          </p:cNvSpPr>
          <p:nvPr/>
        </p:nvSpPr>
        <p:spPr bwMode="auto">
          <a:xfrm>
            <a:off x="6948488" y="4024313"/>
            <a:ext cx="1143000" cy="91598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1000">
                <a:cs typeface="Arial" charset="0"/>
              </a:rPr>
              <a:t>{text or graphics here}</a:t>
            </a:r>
          </a:p>
        </p:txBody>
      </p:sp>
      <p:sp>
        <p:nvSpPr>
          <p:cNvPr id="43030" name="Rectangle 21"/>
          <p:cNvSpPr>
            <a:spLocks noChangeArrowheads="1"/>
          </p:cNvSpPr>
          <p:nvPr/>
        </p:nvSpPr>
        <p:spPr bwMode="auto">
          <a:xfrm>
            <a:off x="6948488" y="4940300"/>
            <a:ext cx="1143000" cy="9159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1000">
                <a:cs typeface="Arial" charset="0"/>
              </a:rPr>
              <a:t>{text or graphics here}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aramond"/>
        <a:ea typeface="ＭＳ Ｐゴシック"/>
        <a:cs typeface="ＭＳ Ｐゴシック"/>
      </a:majorFont>
      <a:minorFont>
        <a:latin typeface="Garamond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118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{Gameboard - Complex Process}</vt:lpstr>
    </vt:vector>
  </TitlesOfParts>
  <Company>The Catholic University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Extreme Presentation™ Example Page Layouts</dc:title>
  <dc:creator>Andrew Abela</dc:creator>
  <cp:lastModifiedBy>Kathy Villella</cp:lastModifiedBy>
  <cp:revision>139</cp:revision>
  <dcterms:created xsi:type="dcterms:W3CDTF">2006-09-07T13:38:42Z</dcterms:created>
  <dcterms:modified xsi:type="dcterms:W3CDTF">2010-08-10T17:18:03Z</dcterms:modified>
</cp:coreProperties>
</file>