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78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28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FBC7BA-8AB5-D34A-B46A-A3E1A4EF0773}" type="doc">
      <dgm:prSet loTypeId="urn:microsoft.com/office/officeart/2005/8/layout/radial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3D158E-85EC-D745-B693-D7F845B2AC8C}">
      <dgm:prSet phldrT="[Text]" phldr="1"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pPr rtl="0"/>
          <a:endParaRPr lang="en-US" sz="1200">
            <a:solidFill>
              <a:schemeClr val="tx1"/>
            </a:solidFill>
          </a:endParaRPr>
        </a:p>
      </dgm:t>
    </dgm:pt>
    <dgm:pt modelId="{A901779F-AC83-8447-B4A9-BADBBECDEB4B}" type="parTrans" cxnId="{B90E08D0-AC7C-CA49-80DC-9B0E68E3AADA}">
      <dgm:prSet/>
      <dgm:spPr/>
      <dgm:t>
        <a:bodyPr/>
        <a:lstStyle/>
        <a:p>
          <a:endParaRPr lang="en-US"/>
        </a:p>
      </dgm:t>
    </dgm:pt>
    <dgm:pt modelId="{66209546-7BC1-3F43-94B8-C044B53A9DCB}" type="sibTrans" cxnId="{B90E08D0-AC7C-CA49-80DC-9B0E68E3AADA}">
      <dgm:prSet/>
      <dgm:spPr/>
      <dgm:t>
        <a:bodyPr/>
        <a:lstStyle/>
        <a:p>
          <a:endParaRPr lang="en-US"/>
        </a:p>
      </dgm:t>
    </dgm:pt>
    <dgm:pt modelId="{F9B4579D-F8A0-7F42-9660-48ADA8499931}">
      <dgm:prSet phldrT="[Text]" phldr="1"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pPr rtl="0"/>
          <a:endParaRPr lang="en-US" sz="1200" dirty="0">
            <a:solidFill>
              <a:schemeClr val="tx1"/>
            </a:solidFill>
          </a:endParaRPr>
        </a:p>
      </dgm:t>
    </dgm:pt>
    <dgm:pt modelId="{0DB55BBB-1F10-F546-9432-3EFD4E293C90}" type="parTrans" cxnId="{BC94086B-D1A5-7F47-AFE3-572971453181}">
      <dgm:prSet/>
      <dgm:spPr>
        <a:solidFill>
          <a:schemeClr val="accent2"/>
        </a:solidFill>
      </dgm:spPr>
      <dgm:t>
        <a:bodyPr/>
        <a:lstStyle/>
        <a:p>
          <a:pPr rtl="0"/>
          <a:endParaRPr lang="en-US"/>
        </a:p>
      </dgm:t>
    </dgm:pt>
    <dgm:pt modelId="{6B1D57CD-4818-3047-978D-97DA93BA509F}" type="sibTrans" cxnId="{BC94086B-D1A5-7F47-AFE3-572971453181}">
      <dgm:prSet/>
      <dgm:spPr/>
      <dgm:t>
        <a:bodyPr/>
        <a:lstStyle/>
        <a:p>
          <a:endParaRPr lang="en-US"/>
        </a:p>
      </dgm:t>
    </dgm:pt>
    <dgm:pt modelId="{0FDE5AAD-536F-A340-AF14-4D4889480911}">
      <dgm:prSet phldrT="[Text]" phldr="1"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pPr rtl="0"/>
          <a:endParaRPr lang="en-US" sz="1200">
            <a:solidFill>
              <a:schemeClr val="tx1"/>
            </a:solidFill>
          </a:endParaRPr>
        </a:p>
      </dgm:t>
    </dgm:pt>
    <dgm:pt modelId="{F39ECD6B-FD75-7C40-ACC7-DF6AA3342D68}" type="parTrans" cxnId="{45D9D2F4-D158-D54E-B840-3BA41D94E365}">
      <dgm:prSet/>
      <dgm:spPr>
        <a:solidFill>
          <a:schemeClr val="accent2"/>
        </a:solidFill>
      </dgm:spPr>
      <dgm:t>
        <a:bodyPr/>
        <a:lstStyle/>
        <a:p>
          <a:pPr rtl="0"/>
          <a:endParaRPr lang="en-US"/>
        </a:p>
      </dgm:t>
    </dgm:pt>
    <dgm:pt modelId="{FA85ACDB-E478-B645-8071-ADBBA8626CA9}" type="sibTrans" cxnId="{45D9D2F4-D158-D54E-B840-3BA41D94E365}">
      <dgm:prSet/>
      <dgm:spPr/>
      <dgm:t>
        <a:bodyPr/>
        <a:lstStyle/>
        <a:p>
          <a:endParaRPr lang="en-US"/>
        </a:p>
      </dgm:t>
    </dgm:pt>
    <dgm:pt modelId="{C553A051-D05B-EB49-BE3F-ED67AFD520C2}">
      <dgm:prSet phldrT="[Text]" phldr="1"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pPr rtl="0"/>
          <a:endParaRPr lang="en-US" sz="1200">
            <a:solidFill>
              <a:schemeClr val="tx1"/>
            </a:solidFill>
          </a:endParaRPr>
        </a:p>
      </dgm:t>
    </dgm:pt>
    <dgm:pt modelId="{F4273FB2-DDC6-6C4F-897D-BFE301031BB1}" type="parTrans" cxnId="{0E27FD6D-5754-BB47-B7F6-E051542CFFFE}">
      <dgm:prSet/>
      <dgm:spPr>
        <a:solidFill>
          <a:schemeClr val="accent2"/>
        </a:solidFill>
      </dgm:spPr>
      <dgm:t>
        <a:bodyPr/>
        <a:lstStyle/>
        <a:p>
          <a:pPr rtl="0"/>
          <a:endParaRPr lang="en-US"/>
        </a:p>
      </dgm:t>
    </dgm:pt>
    <dgm:pt modelId="{508B21B1-BE7E-CB42-93FD-84D05268F8E2}" type="sibTrans" cxnId="{0E27FD6D-5754-BB47-B7F6-E051542CFFFE}">
      <dgm:prSet/>
      <dgm:spPr/>
      <dgm:t>
        <a:bodyPr/>
        <a:lstStyle/>
        <a:p>
          <a:endParaRPr lang="en-US"/>
        </a:p>
      </dgm:t>
    </dgm:pt>
    <dgm:pt modelId="{EB32AB93-CEE9-8642-824C-584A17F4E3F3}">
      <dgm:prSet phldrT="[Text]" phldr="1"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pPr rtl="0"/>
          <a:endParaRPr lang="en-US" sz="1200" dirty="0">
            <a:solidFill>
              <a:schemeClr val="tx1"/>
            </a:solidFill>
          </a:endParaRPr>
        </a:p>
      </dgm:t>
    </dgm:pt>
    <dgm:pt modelId="{7ADD6F11-38F5-9249-804E-A017B9401A78}" type="parTrans" cxnId="{13245643-77D3-2B46-B5BB-0F7523ECDB17}">
      <dgm:prSet/>
      <dgm:spPr>
        <a:solidFill>
          <a:schemeClr val="accent2"/>
        </a:solidFill>
      </dgm:spPr>
      <dgm:t>
        <a:bodyPr/>
        <a:lstStyle/>
        <a:p>
          <a:pPr rtl="0"/>
          <a:endParaRPr lang="en-US"/>
        </a:p>
      </dgm:t>
    </dgm:pt>
    <dgm:pt modelId="{8ACD4E88-56C2-C242-A710-D24D7DD3F57B}" type="sibTrans" cxnId="{13245643-77D3-2B46-B5BB-0F7523ECDB17}">
      <dgm:prSet/>
      <dgm:spPr/>
      <dgm:t>
        <a:bodyPr/>
        <a:lstStyle/>
        <a:p>
          <a:endParaRPr lang="en-US"/>
        </a:p>
      </dgm:t>
    </dgm:pt>
    <dgm:pt modelId="{E1C4E0C0-FC28-7D41-A995-D395B2B3FB9B}">
      <dgm:prSet phldrT="[Text]"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pPr rtl="0"/>
          <a:r>
            <a:rPr lang="en-US" sz="1200" dirty="0">
              <a:solidFill>
                <a:schemeClr val="tx1"/>
              </a:solidFill>
            </a:rPr>
            <a:t>[Text]</a:t>
          </a:r>
        </a:p>
      </dgm:t>
    </dgm:pt>
    <dgm:pt modelId="{DE4F052B-E339-A54B-B26C-D3B77C80EE80}" type="parTrans" cxnId="{5DE83D89-668E-814A-82E2-1D1006C6007E}">
      <dgm:prSet/>
      <dgm:spPr>
        <a:solidFill>
          <a:schemeClr val="accent2"/>
        </a:solidFill>
      </dgm:spPr>
      <dgm:t>
        <a:bodyPr/>
        <a:lstStyle/>
        <a:p>
          <a:pPr rtl="0"/>
          <a:endParaRPr lang="en-US"/>
        </a:p>
      </dgm:t>
    </dgm:pt>
    <dgm:pt modelId="{2B275629-84B5-734F-A41C-576A2DC42A90}" type="sibTrans" cxnId="{5DE83D89-668E-814A-82E2-1D1006C6007E}">
      <dgm:prSet/>
      <dgm:spPr/>
      <dgm:t>
        <a:bodyPr/>
        <a:lstStyle/>
        <a:p>
          <a:endParaRPr lang="en-US"/>
        </a:p>
      </dgm:t>
    </dgm:pt>
    <dgm:pt modelId="{AE3498CD-B5C0-C84F-BDCE-80989E1D5FEC}" type="pres">
      <dgm:prSet presAssocID="{D0FBC7BA-8AB5-D34A-B46A-A3E1A4EF077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BDD174B-3AE5-1646-BC20-E7ADC974F1A5}" type="pres">
      <dgm:prSet presAssocID="{2C3D158E-85EC-D745-B693-D7F845B2AC8C}" presName="centerShape" presStyleLbl="node0" presStyleIdx="0" presStyleCnt="1"/>
      <dgm:spPr/>
    </dgm:pt>
    <dgm:pt modelId="{572E82F4-1145-EE40-97BB-79288E9E7D7F}" type="pres">
      <dgm:prSet presAssocID="{0DB55BBB-1F10-F546-9432-3EFD4E293C90}" presName="parTrans" presStyleLbl="sibTrans2D1" presStyleIdx="0" presStyleCnt="5"/>
      <dgm:spPr/>
    </dgm:pt>
    <dgm:pt modelId="{258EE515-FF9F-1A4C-BD93-7079BCC99ACA}" type="pres">
      <dgm:prSet presAssocID="{0DB55BBB-1F10-F546-9432-3EFD4E293C90}" presName="connectorText" presStyleLbl="sibTrans2D1" presStyleIdx="0" presStyleCnt="5"/>
      <dgm:spPr/>
    </dgm:pt>
    <dgm:pt modelId="{E4F9450E-A845-DA4D-B63C-C8DC742CCEC1}" type="pres">
      <dgm:prSet presAssocID="{F9B4579D-F8A0-7F42-9660-48ADA8499931}" presName="node" presStyleLbl="node1" presStyleIdx="0" presStyleCnt="5">
        <dgm:presLayoutVars>
          <dgm:bulletEnabled val="1"/>
        </dgm:presLayoutVars>
      </dgm:prSet>
      <dgm:spPr/>
    </dgm:pt>
    <dgm:pt modelId="{573C6330-2B42-6345-B46D-45D2E221E086}" type="pres">
      <dgm:prSet presAssocID="{F39ECD6B-FD75-7C40-ACC7-DF6AA3342D68}" presName="parTrans" presStyleLbl="sibTrans2D1" presStyleIdx="1" presStyleCnt="5"/>
      <dgm:spPr/>
    </dgm:pt>
    <dgm:pt modelId="{6B256041-9116-3C4C-AFC2-7A3CD8B06A8D}" type="pres">
      <dgm:prSet presAssocID="{F39ECD6B-FD75-7C40-ACC7-DF6AA3342D68}" presName="connectorText" presStyleLbl="sibTrans2D1" presStyleIdx="1" presStyleCnt="5"/>
      <dgm:spPr/>
    </dgm:pt>
    <dgm:pt modelId="{F2529173-21F9-074B-BD26-74264E273E7D}" type="pres">
      <dgm:prSet presAssocID="{0FDE5AAD-536F-A340-AF14-4D4889480911}" presName="node" presStyleLbl="node1" presStyleIdx="1" presStyleCnt="5">
        <dgm:presLayoutVars>
          <dgm:bulletEnabled val="1"/>
        </dgm:presLayoutVars>
      </dgm:prSet>
      <dgm:spPr/>
    </dgm:pt>
    <dgm:pt modelId="{A9C0CEA7-CD51-4E4A-B81F-5A0D92B0361D}" type="pres">
      <dgm:prSet presAssocID="{F4273FB2-DDC6-6C4F-897D-BFE301031BB1}" presName="parTrans" presStyleLbl="sibTrans2D1" presStyleIdx="2" presStyleCnt="5"/>
      <dgm:spPr/>
    </dgm:pt>
    <dgm:pt modelId="{120ABE51-AAC9-1342-9934-C3554F933A57}" type="pres">
      <dgm:prSet presAssocID="{F4273FB2-DDC6-6C4F-897D-BFE301031BB1}" presName="connectorText" presStyleLbl="sibTrans2D1" presStyleIdx="2" presStyleCnt="5"/>
      <dgm:spPr/>
    </dgm:pt>
    <dgm:pt modelId="{AEED9662-9233-E045-9683-B77230DBC622}" type="pres">
      <dgm:prSet presAssocID="{C553A051-D05B-EB49-BE3F-ED67AFD520C2}" presName="node" presStyleLbl="node1" presStyleIdx="2" presStyleCnt="5">
        <dgm:presLayoutVars>
          <dgm:bulletEnabled val="1"/>
        </dgm:presLayoutVars>
      </dgm:prSet>
      <dgm:spPr/>
    </dgm:pt>
    <dgm:pt modelId="{1BB80EC1-2875-3B44-A013-E7E1444B1F5E}" type="pres">
      <dgm:prSet presAssocID="{7ADD6F11-38F5-9249-804E-A017B9401A78}" presName="parTrans" presStyleLbl="sibTrans2D1" presStyleIdx="3" presStyleCnt="5"/>
      <dgm:spPr/>
    </dgm:pt>
    <dgm:pt modelId="{24AA9C54-041D-9C41-9CF5-7EA7B268F1EF}" type="pres">
      <dgm:prSet presAssocID="{7ADD6F11-38F5-9249-804E-A017B9401A78}" presName="connectorText" presStyleLbl="sibTrans2D1" presStyleIdx="3" presStyleCnt="5"/>
      <dgm:spPr/>
    </dgm:pt>
    <dgm:pt modelId="{70D2587F-02E2-B248-9767-8244E61FF24A}" type="pres">
      <dgm:prSet presAssocID="{EB32AB93-CEE9-8642-824C-584A17F4E3F3}" presName="node" presStyleLbl="node1" presStyleIdx="3" presStyleCnt="5">
        <dgm:presLayoutVars>
          <dgm:bulletEnabled val="1"/>
        </dgm:presLayoutVars>
      </dgm:prSet>
      <dgm:spPr/>
    </dgm:pt>
    <dgm:pt modelId="{E50D0F5E-6DF2-0048-A0B6-59F56434329E}" type="pres">
      <dgm:prSet presAssocID="{DE4F052B-E339-A54B-B26C-D3B77C80EE80}" presName="parTrans" presStyleLbl="sibTrans2D1" presStyleIdx="4" presStyleCnt="5"/>
      <dgm:spPr/>
    </dgm:pt>
    <dgm:pt modelId="{D4C28C15-F95C-B943-A188-E268A8C1ABB8}" type="pres">
      <dgm:prSet presAssocID="{DE4F052B-E339-A54B-B26C-D3B77C80EE80}" presName="connectorText" presStyleLbl="sibTrans2D1" presStyleIdx="4" presStyleCnt="5"/>
      <dgm:spPr/>
    </dgm:pt>
    <dgm:pt modelId="{748FB87F-937B-544F-82F2-A502CAE21A21}" type="pres">
      <dgm:prSet presAssocID="{E1C4E0C0-FC28-7D41-A995-D395B2B3FB9B}" presName="node" presStyleLbl="node1" presStyleIdx="4" presStyleCnt="5">
        <dgm:presLayoutVars>
          <dgm:bulletEnabled val="1"/>
        </dgm:presLayoutVars>
      </dgm:prSet>
      <dgm:spPr/>
    </dgm:pt>
  </dgm:ptLst>
  <dgm:cxnLst>
    <dgm:cxn modelId="{B7A0EA07-1630-0F40-AEE9-C1502FBB27EE}" type="presOf" srcId="{2C3D158E-85EC-D745-B693-D7F845B2AC8C}" destId="{4BDD174B-3AE5-1646-BC20-E7ADC974F1A5}" srcOrd="0" destOrd="0" presId="urn:microsoft.com/office/officeart/2005/8/layout/radial5"/>
    <dgm:cxn modelId="{3CA94109-60DA-1745-AED7-BC24F051EC64}" type="presOf" srcId="{F4273FB2-DDC6-6C4F-897D-BFE301031BB1}" destId="{A9C0CEA7-CD51-4E4A-B81F-5A0D92B0361D}" srcOrd="0" destOrd="0" presId="urn:microsoft.com/office/officeart/2005/8/layout/radial5"/>
    <dgm:cxn modelId="{DF77BC28-1A29-DE4A-97EA-1DC5EBF8DDF9}" type="presOf" srcId="{F4273FB2-DDC6-6C4F-897D-BFE301031BB1}" destId="{120ABE51-AAC9-1342-9934-C3554F933A57}" srcOrd="1" destOrd="0" presId="urn:microsoft.com/office/officeart/2005/8/layout/radial5"/>
    <dgm:cxn modelId="{FC5CCA28-6117-E940-80A3-C912838F9CD0}" type="presOf" srcId="{C553A051-D05B-EB49-BE3F-ED67AFD520C2}" destId="{AEED9662-9233-E045-9683-B77230DBC622}" srcOrd="0" destOrd="0" presId="urn:microsoft.com/office/officeart/2005/8/layout/radial5"/>
    <dgm:cxn modelId="{7483552A-6BD6-8449-B213-4277E07EA5A3}" type="presOf" srcId="{7ADD6F11-38F5-9249-804E-A017B9401A78}" destId="{1BB80EC1-2875-3B44-A013-E7E1444B1F5E}" srcOrd="0" destOrd="0" presId="urn:microsoft.com/office/officeart/2005/8/layout/radial5"/>
    <dgm:cxn modelId="{D5247F39-2A94-DB4F-9BD4-E2BFC4A5D332}" type="presOf" srcId="{0DB55BBB-1F10-F546-9432-3EFD4E293C90}" destId="{258EE515-FF9F-1A4C-BD93-7079BCC99ACA}" srcOrd="1" destOrd="0" presId="urn:microsoft.com/office/officeart/2005/8/layout/radial5"/>
    <dgm:cxn modelId="{13245643-77D3-2B46-B5BB-0F7523ECDB17}" srcId="{2C3D158E-85EC-D745-B693-D7F845B2AC8C}" destId="{EB32AB93-CEE9-8642-824C-584A17F4E3F3}" srcOrd="3" destOrd="0" parTransId="{7ADD6F11-38F5-9249-804E-A017B9401A78}" sibTransId="{8ACD4E88-56C2-C242-A710-D24D7DD3F57B}"/>
    <dgm:cxn modelId="{BC94086B-D1A5-7F47-AFE3-572971453181}" srcId="{2C3D158E-85EC-D745-B693-D7F845B2AC8C}" destId="{F9B4579D-F8A0-7F42-9660-48ADA8499931}" srcOrd="0" destOrd="0" parTransId="{0DB55BBB-1F10-F546-9432-3EFD4E293C90}" sibTransId="{6B1D57CD-4818-3047-978D-97DA93BA509F}"/>
    <dgm:cxn modelId="{0E27FD6D-5754-BB47-B7F6-E051542CFFFE}" srcId="{2C3D158E-85EC-D745-B693-D7F845B2AC8C}" destId="{C553A051-D05B-EB49-BE3F-ED67AFD520C2}" srcOrd="2" destOrd="0" parTransId="{F4273FB2-DDC6-6C4F-897D-BFE301031BB1}" sibTransId="{508B21B1-BE7E-CB42-93FD-84D05268F8E2}"/>
    <dgm:cxn modelId="{E8D22375-219D-7642-B5A0-8C3384D73153}" type="presOf" srcId="{EB32AB93-CEE9-8642-824C-584A17F4E3F3}" destId="{70D2587F-02E2-B248-9767-8244E61FF24A}" srcOrd="0" destOrd="0" presId="urn:microsoft.com/office/officeart/2005/8/layout/radial5"/>
    <dgm:cxn modelId="{5DE83D89-668E-814A-82E2-1D1006C6007E}" srcId="{2C3D158E-85EC-D745-B693-D7F845B2AC8C}" destId="{E1C4E0C0-FC28-7D41-A995-D395B2B3FB9B}" srcOrd="4" destOrd="0" parTransId="{DE4F052B-E339-A54B-B26C-D3B77C80EE80}" sibTransId="{2B275629-84B5-734F-A41C-576A2DC42A90}"/>
    <dgm:cxn modelId="{8B90A989-CC92-2A4F-A837-F4275081DFE2}" type="presOf" srcId="{F39ECD6B-FD75-7C40-ACC7-DF6AA3342D68}" destId="{573C6330-2B42-6345-B46D-45D2E221E086}" srcOrd="0" destOrd="0" presId="urn:microsoft.com/office/officeart/2005/8/layout/radial5"/>
    <dgm:cxn modelId="{E7223D97-29A9-0D4B-9510-4D885D4AC8F0}" type="presOf" srcId="{DE4F052B-E339-A54B-B26C-D3B77C80EE80}" destId="{E50D0F5E-6DF2-0048-A0B6-59F56434329E}" srcOrd="0" destOrd="0" presId="urn:microsoft.com/office/officeart/2005/8/layout/radial5"/>
    <dgm:cxn modelId="{712EBEB0-0931-B145-8D10-5414B16E8685}" type="presOf" srcId="{E1C4E0C0-FC28-7D41-A995-D395B2B3FB9B}" destId="{748FB87F-937B-544F-82F2-A502CAE21A21}" srcOrd="0" destOrd="0" presId="urn:microsoft.com/office/officeart/2005/8/layout/radial5"/>
    <dgm:cxn modelId="{7D7562B4-4EF6-3C4C-A51B-00397AF8932D}" type="presOf" srcId="{F9B4579D-F8A0-7F42-9660-48ADA8499931}" destId="{E4F9450E-A845-DA4D-B63C-C8DC742CCEC1}" srcOrd="0" destOrd="0" presId="urn:microsoft.com/office/officeart/2005/8/layout/radial5"/>
    <dgm:cxn modelId="{06FB73C5-D865-F341-95E7-5CD7046CEFF6}" type="presOf" srcId="{7ADD6F11-38F5-9249-804E-A017B9401A78}" destId="{24AA9C54-041D-9C41-9CF5-7EA7B268F1EF}" srcOrd="1" destOrd="0" presId="urn:microsoft.com/office/officeart/2005/8/layout/radial5"/>
    <dgm:cxn modelId="{93C17DCB-9872-D74E-8D34-2501D06CFF00}" type="presOf" srcId="{D0FBC7BA-8AB5-D34A-B46A-A3E1A4EF0773}" destId="{AE3498CD-B5C0-C84F-BDCE-80989E1D5FEC}" srcOrd="0" destOrd="0" presId="urn:microsoft.com/office/officeart/2005/8/layout/radial5"/>
    <dgm:cxn modelId="{B90E08D0-AC7C-CA49-80DC-9B0E68E3AADA}" srcId="{D0FBC7BA-8AB5-D34A-B46A-A3E1A4EF0773}" destId="{2C3D158E-85EC-D745-B693-D7F845B2AC8C}" srcOrd="0" destOrd="0" parTransId="{A901779F-AC83-8447-B4A9-BADBBECDEB4B}" sibTransId="{66209546-7BC1-3F43-94B8-C044B53A9DCB}"/>
    <dgm:cxn modelId="{A870E8D3-35E8-9E40-AC1D-D660081C4B44}" type="presOf" srcId="{DE4F052B-E339-A54B-B26C-D3B77C80EE80}" destId="{D4C28C15-F95C-B943-A188-E268A8C1ABB8}" srcOrd="1" destOrd="0" presId="urn:microsoft.com/office/officeart/2005/8/layout/radial5"/>
    <dgm:cxn modelId="{0247C8D4-8F5F-264C-8AB8-9452E3C00642}" type="presOf" srcId="{0DB55BBB-1F10-F546-9432-3EFD4E293C90}" destId="{572E82F4-1145-EE40-97BB-79288E9E7D7F}" srcOrd="0" destOrd="0" presId="urn:microsoft.com/office/officeart/2005/8/layout/radial5"/>
    <dgm:cxn modelId="{45D9D2F4-D158-D54E-B840-3BA41D94E365}" srcId="{2C3D158E-85EC-D745-B693-D7F845B2AC8C}" destId="{0FDE5AAD-536F-A340-AF14-4D4889480911}" srcOrd="1" destOrd="0" parTransId="{F39ECD6B-FD75-7C40-ACC7-DF6AA3342D68}" sibTransId="{FA85ACDB-E478-B645-8071-ADBBA8626CA9}"/>
    <dgm:cxn modelId="{391BA4FC-ABFF-AD47-AC60-C11719602E98}" type="presOf" srcId="{0FDE5AAD-536F-A340-AF14-4D4889480911}" destId="{F2529173-21F9-074B-BD26-74264E273E7D}" srcOrd="0" destOrd="0" presId="urn:microsoft.com/office/officeart/2005/8/layout/radial5"/>
    <dgm:cxn modelId="{2A01B3FC-635D-1C49-8184-AC657CFDF0DF}" type="presOf" srcId="{F39ECD6B-FD75-7C40-ACC7-DF6AA3342D68}" destId="{6B256041-9116-3C4C-AFC2-7A3CD8B06A8D}" srcOrd="1" destOrd="0" presId="urn:microsoft.com/office/officeart/2005/8/layout/radial5"/>
    <dgm:cxn modelId="{7D26D5F3-C764-C840-912C-2550ACABE7B8}" type="presParOf" srcId="{AE3498CD-B5C0-C84F-BDCE-80989E1D5FEC}" destId="{4BDD174B-3AE5-1646-BC20-E7ADC974F1A5}" srcOrd="0" destOrd="0" presId="urn:microsoft.com/office/officeart/2005/8/layout/radial5"/>
    <dgm:cxn modelId="{CF27ADCE-1562-DA4C-8057-3D157F9F14B0}" type="presParOf" srcId="{AE3498CD-B5C0-C84F-BDCE-80989E1D5FEC}" destId="{572E82F4-1145-EE40-97BB-79288E9E7D7F}" srcOrd="1" destOrd="0" presId="urn:microsoft.com/office/officeart/2005/8/layout/radial5"/>
    <dgm:cxn modelId="{A004D52B-76B8-6647-84B8-88EBCB30E538}" type="presParOf" srcId="{572E82F4-1145-EE40-97BB-79288E9E7D7F}" destId="{258EE515-FF9F-1A4C-BD93-7079BCC99ACA}" srcOrd="0" destOrd="0" presId="urn:microsoft.com/office/officeart/2005/8/layout/radial5"/>
    <dgm:cxn modelId="{B5101844-08F7-6945-9D35-6B4286DAD9C0}" type="presParOf" srcId="{AE3498CD-B5C0-C84F-BDCE-80989E1D5FEC}" destId="{E4F9450E-A845-DA4D-B63C-C8DC742CCEC1}" srcOrd="2" destOrd="0" presId="urn:microsoft.com/office/officeart/2005/8/layout/radial5"/>
    <dgm:cxn modelId="{42850BEA-8442-F741-A606-5CC3D614D1F5}" type="presParOf" srcId="{AE3498CD-B5C0-C84F-BDCE-80989E1D5FEC}" destId="{573C6330-2B42-6345-B46D-45D2E221E086}" srcOrd="3" destOrd="0" presId="urn:microsoft.com/office/officeart/2005/8/layout/radial5"/>
    <dgm:cxn modelId="{2C0D0BF7-5332-144B-94D7-D8060E0F063A}" type="presParOf" srcId="{573C6330-2B42-6345-B46D-45D2E221E086}" destId="{6B256041-9116-3C4C-AFC2-7A3CD8B06A8D}" srcOrd="0" destOrd="0" presId="urn:microsoft.com/office/officeart/2005/8/layout/radial5"/>
    <dgm:cxn modelId="{E5567A39-AF44-E545-84F4-E0C66E8C38A7}" type="presParOf" srcId="{AE3498CD-B5C0-C84F-BDCE-80989E1D5FEC}" destId="{F2529173-21F9-074B-BD26-74264E273E7D}" srcOrd="4" destOrd="0" presId="urn:microsoft.com/office/officeart/2005/8/layout/radial5"/>
    <dgm:cxn modelId="{DA40ED65-B924-8744-81A4-1239762F48DC}" type="presParOf" srcId="{AE3498CD-B5C0-C84F-BDCE-80989E1D5FEC}" destId="{A9C0CEA7-CD51-4E4A-B81F-5A0D92B0361D}" srcOrd="5" destOrd="0" presId="urn:microsoft.com/office/officeart/2005/8/layout/radial5"/>
    <dgm:cxn modelId="{1870E4BA-FB44-0041-86F1-9CCF9CA2ECDE}" type="presParOf" srcId="{A9C0CEA7-CD51-4E4A-B81F-5A0D92B0361D}" destId="{120ABE51-AAC9-1342-9934-C3554F933A57}" srcOrd="0" destOrd="0" presId="urn:microsoft.com/office/officeart/2005/8/layout/radial5"/>
    <dgm:cxn modelId="{1C8662BC-F850-B44E-970F-C72DC71144BF}" type="presParOf" srcId="{AE3498CD-B5C0-C84F-BDCE-80989E1D5FEC}" destId="{AEED9662-9233-E045-9683-B77230DBC622}" srcOrd="6" destOrd="0" presId="urn:microsoft.com/office/officeart/2005/8/layout/radial5"/>
    <dgm:cxn modelId="{E95CB7B3-273F-314D-B35C-402A51A418B0}" type="presParOf" srcId="{AE3498CD-B5C0-C84F-BDCE-80989E1D5FEC}" destId="{1BB80EC1-2875-3B44-A013-E7E1444B1F5E}" srcOrd="7" destOrd="0" presId="urn:microsoft.com/office/officeart/2005/8/layout/radial5"/>
    <dgm:cxn modelId="{9B0766C5-9880-174E-AA7C-91AC213D709E}" type="presParOf" srcId="{1BB80EC1-2875-3B44-A013-E7E1444B1F5E}" destId="{24AA9C54-041D-9C41-9CF5-7EA7B268F1EF}" srcOrd="0" destOrd="0" presId="urn:microsoft.com/office/officeart/2005/8/layout/radial5"/>
    <dgm:cxn modelId="{E33B67D4-5E11-274C-BD86-98E5C4586FCC}" type="presParOf" srcId="{AE3498CD-B5C0-C84F-BDCE-80989E1D5FEC}" destId="{70D2587F-02E2-B248-9767-8244E61FF24A}" srcOrd="8" destOrd="0" presId="urn:microsoft.com/office/officeart/2005/8/layout/radial5"/>
    <dgm:cxn modelId="{0211CD81-36F5-4B48-82D3-B2ED59D6AE7F}" type="presParOf" srcId="{AE3498CD-B5C0-C84F-BDCE-80989E1D5FEC}" destId="{E50D0F5E-6DF2-0048-A0B6-59F56434329E}" srcOrd="9" destOrd="0" presId="urn:microsoft.com/office/officeart/2005/8/layout/radial5"/>
    <dgm:cxn modelId="{B30EBC5F-EB3D-1D44-8D42-2E4E03E01FBF}" type="presParOf" srcId="{E50D0F5E-6DF2-0048-A0B6-59F56434329E}" destId="{D4C28C15-F95C-B943-A188-E268A8C1ABB8}" srcOrd="0" destOrd="0" presId="urn:microsoft.com/office/officeart/2005/8/layout/radial5"/>
    <dgm:cxn modelId="{9D046694-2774-D542-9148-04E394ECA804}" type="presParOf" srcId="{AE3498CD-B5C0-C84F-BDCE-80989E1D5FEC}" destId="{748FB87F-937B-544F-82F2-A502CAE21A21}" srcOrd="10" destOrd="0" presId="urn:microsoft.com/office/officeart/2005/8/layout/radial5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DD174B-3AE5-1646-BC20-E7ADC974F1A5}">
      <dsp:nvSpPr>
        <dsp:cNvPr id="0" name=""/>
        <dsp:cNvSpPr/>
      </dsp:nvSpPr>
      <dsp:spPr>
        <a:xfrm>
          <a:off x="3294161" y="1661902"/>
          <a:ext cx="1184076" cy="11840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solidFill>
              <a:schemeClr val="tx1"/>
            </a:solidFill>
          </a:endParaRPr>
        </a:p>
      </dsp:txBody>
      <dsp:txXfrm>
        <a:off x="3467565" y="1835306"/>
        <a:ext cx="837268" cy="837268"/>
      </dsp:txXfrm>
    </dsp:sp>
    <dsp:sp modelId="{572E82F4-1145-EE40-97BB-79288E9E7D7F}">
      <dsp:nvSpPr>
        <dsp:cNvPr id="0" name=""/>
        <dsp:cNvSpPr/>
      </dsp:nvSpPr>
      <dsp:spPr>
        <a:xfrm rot="16200000">
          <a:off x="3760287" y="1230166"/>
          <a:ext cx="251824" cy="4025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3798061" y="1348457"/>
        <a:ext cx="176277" cy="241552"/>
      </dsp:txXfrm>
    </dsp:sp>
    <dsp:sp modelId="{E4F9450E-A845-DA4D-B63C-C8DC742CCEC1}">
      <dsp:nvSpPr>
        <dsp:cNvPr id="0" name=""/>
        <dsp:cNvSpPr/>
      </dsp:nvSpPr>
      <dsp:spPr>
        <a:xfrm>
          <a:off x="3294161" y="2685"/>
          <a:ext cx="1184076" cy="11840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>
            <a:solidFill>
              <a:schemeClr val="tx1"/>
            </a:solidFill>
          </a:endParaRPr>
        </a:p>
      </dsp:txBody>
      <dsp:txXfrm>
        <a:off x="3467565" y="176089"/>
        <a:ext cx="837268" cy="837268"/>
      </dsp:txXfrm>
    </dsp:sp>
    <dsp:sp modelId="{573C6330-2B42-6345-B46D-45D2E221E086}">
      <dsp:nvSpPr>
        <dsp:cNvPr id="0" name=""/>
        <dsp:cNvSpPr/>
      </dsp:nvSpPr>
      <dsp:spPr>
        <a:xfrm rot="20520000">
          <a:off x="4542514" y="1798487"/>
          <a:ext cx="251824" cy="4025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4544363" y="1890677"/>
        <a:ext cx="176277" cy="241552"/>
      </dsp:txXfrm>
    </dsp:sp>
    <dsp:sp modelId="{F2529173-21F9-074B-BD26-74264E273E7D}">
      <dsp:nvSpPr>
        <dsp:cNvPr id="0" name=""/>
        <dsp:cNvSpPr/>
      </dsp:nvSpPr>
      <dsp:spPr>
        <a:xfrm>
          <a:off x="4872171" y="1149176"/>
          <a:ext cx="1184076" cy="11840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solidFill>
              <a:schemeClr val="tx1"/>
            </a:solidFill>
          </a:endParaRPr>
        </a:p>
      </dsp:txBody>
      <dsp:txXfrm>
        <a:off x="5045575" y="1322580"/>
        <a:ext cx="837268" cy="837268"/>
      </dsp:txXfrm>
    </dsp:sp>
    <dsp:sp modelId="{A9C0CEA7-CD51-4E4A-B81F-5A0D92B0361D}">
      <dsp:nvSpPr>
        <dsp:cNvPr id="0" name=""/>
        <dsp:cNvSpPr/>
      </dsp:nvSpPr>
      <dsp:spPr>
        <a:xfrm rot="3240000">
          <a:off x="4243730" y="2718049"/>
          <a:ext cx="251824" cy="4025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4259301" y="2768007"/>
        <a:ext cx="176277" cy="241552"/>
      </dsp:txXfrm>
    </dsp:sp>
    <dsp:sp modelId="{AEED9662-9233-E045-9683-B77230DBC622}">
      <dsp:nvSpPr>
        <dsp:cNvPr id="0" name=""/>
        <dsp:cNvSpPr/>
      </dsp:nvSpPr>
      <dsp:spPr>
        <a:xfrm>
          <a:off x="4269425" y="3004238"/>
          <a:ext cx="1184076" cy="11840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solidFill>
              <a:schemeClr val="tx1"/>
            </a:solidFill>
          </a:endParaRPr>
        </a:p>
      </dsp:txBody>
      <dsp:txXfrm>
        <a:off x="4442829" y="3177642"/>
        <a:ext cx="837268" cy="837268"/>
      </dsp:txXfrm>
    </dsp:sp>
    <dsp:sp modelId="{1BB80EC1-2875-3B44-A013-E7E1444B1F5E}">
      <dsp:nvSpPr>
        <dsp:cNvPr id="0" name=""/>
        <dsp:cNvSpPr/>
      </dsp:nvSpPr>
      <dsp:spPr>
        <a:xfrm rot="7560000">
          <a:off x="3276844" y="2718049"/>
          <a:ext cx="251824" cy="4025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3336820" y="2768007"/>
        <a:ext cx="176277" cy="241552"/>
      </dsp:txXfrm>
    </dsp:sp>
    <dsp:sp modelId="{70D2587F-02E2-B248-9767-8244E61FF24A}">
      <dsp:nvSpPr>
        <dsp:cNvPr id="0" name=""/>
        <dsp:cNvSpPr/>
      </dsp:nvSpPr>
      <dsp:spPr>
        <a:xfrm>
          <a:off x="2318898" y="3004238"/>
          <a:ext cx="1184076" cy="11840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>
            <a:solidFill>
              <a:schemeClr val="tx1"/>
            </a:solidFill>
          </a:endParaRPr>
        </a:p>
      </dsp:txBody>
      <dsp:txXfrm>
        <a:off x="2492302" y="3177642"/>
        <a:ext cx="837268" cy="837268"/>
      </dsp:txXfrm>
    </dsp:sp>
    <dsp:sp modelId="{E50D0F5E-6DF2-0048-A0B6-59F56434329E}">
      <dsp:nvSpPr>
        <dsp:cNvPr id="0" name=""/>
        <dsp:cNvSpPr/>
      </dsp:nvSpPr>
      <dsp:spPr>
        <a:xfrm rot="11880000">
          <a:off x="2978061" y="1798487"/>
          <a:ext cx="251824" cy="4025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3051759" y="1890677"/>
        <a:ext cx="176277" cy="241552"/>
      </dsp:txXfrm>
    </dsp:sp>
    <dsp:sp modelId="{748FB87F-937B-544F-82F2-A502CAE21A21}">
      <dsp:nvSpPr>
        <dsp:cNvPr id="0" name=""/>
        <dsp:cNvSpPr/>
      </dsp:nvSpPr>
      <dsp:spPr>
        <a:xfrm>
          <a:off x="1716151" y="1149176"/>
          <a:ext cx="1184076" cy="11840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[Text]</a:t>
          </a:r>
        </a:p>
      </dsp:txBody>
      <dsp:txXfrm>
        <a:off x="1889555" y="1322580"/>
        <a:ext cx="837268" cy="837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29" charset="0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29" charset="0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29" charset="0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29" charset="0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fld id="{7579FEB8-0EEF-984B-9A99-30F8F9F22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ＭＳ Ｐゴシック" pitchFamily="2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C2659E-EFEE-A046-9875-7EB8F93B8FC6}" type="slidenum">
              <a:rPr lang="en-US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pPr/>
              <a:t>0</a:t>
            </a:fld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A2C3E-6113-AF47-90AD-0280EECB2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B944-1D41-2E47-8349-7B03193E0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3505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3505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5185A-08D5-DC42-878D-D39A268FD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1A5BC-2AB5-5F49-AD97-1FA9F2888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607B5-E2C6-164D-AB2B-1338B7720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26670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600200"/>
            <a:ext cx="26670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03D18-1D75-3747-BB9D-4197DEB82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246B9-FDF7-1246-AADF-F9F5033E9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5F175-817B-4F40-BB4C-42FB625E9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1CAD8-C115-3A44-9F9E-23DCE0945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10DD5-8898-C349-A0B0-CC4EE2A61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34116-C6E7-0F4E-8123-8C9948DAA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8001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fld id="{034C17C1-F9B1-B442-A338-61DD00F65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93FDD0-2B63-3349-B442-D6DF5157B31A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{Diverging Radial}</a:t>
            </a:r>
          </a:p>
        </p:txBody>
      </p:sp>
      <p:sp>
        <p:nvSpPr>
          <p:cNvPr id="59397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777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latin typeface="Garamond" pitchFamily="-112" charset="0"/>
              </a:rPr>
              <a:t>{Optional Subtitle}</a:t>
            </a:r>
          </a:p>
        </p:txBody>
      </p:sp>
      <p:sp>
        <p:nvSpPr>
          <p:cNvPr id="59398" name="Text Box 5"/>
          <p:cNvSpPr txBox="1">
            <a:spLocks noChangeArrowheads="1"/>
          </p:cNvSpPr>
          <p:nvPr/>
        </p:nvSpPr>
        <p:spPr bwMode="auto">
          <a:xfrm>
            <a:off x="762000" y="6248400"/>
            <a:ext cx="685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Garamond" pitchFamily="-112" charset="0"/>
              </a:rPr>
              <a:t>Source: {text}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058AE402-59B5-E04F-9404-CDE7D06FAE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7452884"/>
              </p:ext>
            </p:extLst>
          </p:nvPr>
        </p:nvGraphicFramePr>
        <p:xfrm>
          <a:off x="685800" y="1676400"/>
          <a:ext cx="77724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9" charset="0"/>
            <a:ea typeface="ＭＳ Ｐゴシック" pitchFamily="29" charset="-128"/>
            <a:cs typeface="ＭＳ Ｐゴシック" pitchFamily="2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9" charset="0"/>
            <a:ea typeface="ＭＳ Ｐゴシック" pitchFamily="29" charset="-128"/>
            <a:cs typeface="ＭＳ Ｐゴシック" pitchFamily="29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2770</TotalTime>
  <Words>18</Words>
  <Application>Microsoft Macintosh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Garamond</vt:lpstr>
      <vt:lpstr>Blank Presentation</vt:lpstr>
      <vt:lpstr>{Diverging Radial}</vt:lpstr>
    </vt:vector>
  </TitlesOfParts>
  <Company>The Catholic University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Extreme Presentation™ Example Page Layouts</dc:title>
  <dc:creator>Andrew Abela</dc:creator>
  <cp:lastModifiedBy>Andrew Abela</cp:lastModifiedBy>
  <cp:revision>144</cp:revision>
  <dcterms:created xsi:type="dcterms:W3CDTF">2010-06-29T14:22:04Z</dcterms:created>
  <dcterms:modified xsi:type="dcterms:W3CDTF">2020-07-31T17:51:30Z</dcterms:modified>
</cp:coreProperties>
</file>