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2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2D63C3-BF65-0142-83E5-4E12E88773B6}" type="doc">
      <dgm:prSet loTypeId="urn:microsoft.com/office/officeart/2005/8/layout/arrow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6FBB8F-20F8-D740-A8FC-0AA68439D9F2}">
      <dgm:prSet phldrT="[Text]" phldr="1" custT="1"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6319886E-F87B-3E43-8FD7-EEEB1502A1DF}" type="parTrans" cxnId="{8974F5E1-9DE1-AE4C-BFE3-BE675FA4E283}">
      <dgm:prSet/>
      <dgm:spPr/>
      <dgm:t>
        <a:bodyPr/>
        <a:lstStyle/>
        <a:p>
          <a:endParaRPr lang="en-US"/>
        </a:p>
      </dgm:t>
    </dgm:pt>
    <dgm:pt modelId="{B59197D8-CD8C-7D4C-A2DE-E934C769B6E1}" type="sibTrans" cxnId="{8974F5E1-9DE1-AE4C-BFE3-BE675FA4E283}">
      <dgm:prSet/>
      <dgm:spPr/>
      <dgm:t>
        <a:bodyPr/>
        <a:lstStyle/>
        <a:p>
          <a:endParaRPr lang="en-US"/>
        </a:p>
      </dgm:t>
    </dgm:pt>
    <dgm:pt modelId="{6F205C91-0940-3349-A7E7-4ECCBFD9CA96}">
      <dgm:prSet phldrT="[Text]" phldr="1" custT="1"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endParaRPr lang="en-US" sz="1200">
            <a:solidFill>
              <a:schemeClr val="tx1"/>
            </a:solidFill>
          </a:endParaRPr>
        </a:p>
      </dgm:t>
    </dgm:pt>
    <dgm:pt modelId="{13FE19FB-0F37-1444-8860-F19E6C6A2F12}" type="parTrans" cxnId="{E03391F1-82B6-494D-89A3-3F2CC3D1A54C}">
      <dgm:prSet/>
      <dgm:spPr/>
      <dgm:t>
        <a:bodyPr/>
        <a:lstStyle/>
        <a:p>
          <a:endParaRPr lang="en-US"/>
        </a:p>
      </dgm:t>
    </dgm:pt>
    <dgm:pt modelId="{7494FD09-39DB-B943-883E-7F4C74E540E1}" type="sibTrans" cxnId="{E03391F1-82B6-494D-89A3-3F2CC3D1A54C}">
      <dgm:prSet/>
      <dgm:spPr/>
      <dgm:t>
        <a:bodyPr/>
        <a:lstStyle/>
        <a:p>
          <a:endParaRPr lang="en-US"/>
        </a:p>
      </dgm:t>
    </dgm:pt>
    <dgm:pt modelId="{345F2071-FC0E-B941-93DE-C80367231F08}" type="pres">
      <dgm:prSet presAssocID="{CF2D63C3-BF65-0142-83E5-4E12E88773B6}" presName="cycle" presStyleCnt="0">
        <dgm:presLayoutVars>
          <dgm:dir/>
          <dgm:resizeHandles val="exact"/>
        </dgm:presLayoutVars>
      </dgm:prSet>
      <dgm:spPr/>
    </dgm:pt>
    <dgm:pt modelId="{974A4785-A499-954C-9041-2FCEDE8E903E}" type="pres">
      <dgm:prSet presAssocID="{2A6FBB8F-20F8-D740-A8FC-0AA68439D9F2}" presName="arrow" presStyleLbl="node1" presStyleIdx="0" presStyleCnt="2">
        <dgm:presLayoutVars>
          <dgm:bulletEnabled val="1"/>
        </dgm:presLayoutVars>
      </dgm:prSet>
      <dgm:spPr/>
    </dgm:pt>
    <dgm:pt modelId="{E58862EA-D5D9-C741-83B9-2BB93CCE7FAC}" type="pres">
      <dgm:prSet presAssocID="{6F205C91-0940-3349-A7E7-4ECCBFD9CA96}" presName="arrow" presStyleLbl="node1" presStyleIdx="1" presStyleCnt="2">
        <dgm:presLayoutVars>
          <dgm:bulletEnabled val="1"/>
        </dgm:presLayoutVars>
      </dgm:prSet>
      <dgm:spPr/>
    </dgm:pt>
  </dgm:ptLst>
  <dgm:cxnLst>
    <dgm:cxn modelId="{BF9DF83C-CDA8-954C-9F8C-96BA692CFD97}" type="presOf" srcId="{CF2D63C3-BF65-0142-83E5-4E12E88773B6}" destId="{345F2071-FC0E-B941-93DE-C80367231F08}" srcOrd="0" destOrd="0" presId="urn:microsoft.com/office/officeart/2005/8/layout/arrow1"/>
    <dgm:cxn modelId="{089871D0-166A-114A-8D11-BD9F181583E3}" type="presOf" srcId="{2A6FBB8F-20F8-D740-A8FC-0AA68439D9F2}" destId="{974A4785-A499-954C-9041-2FCEDE8E903E}" srcOrd="0" destOrd="0" presId="urn:microsoft.com/office/officeart/2005/8/layout/arrow1"/>
    <dgm:cxn modelId="{587A14D8-9AF2-E047-B737-08B3939459B8}" type="presOf" srcId="{6F205C91-0940-3349-A7E7-4ECCBFD9CA96}" destId="{E58862EA-D5D9-C741-83B9-2BB93CCE7FAC}" srcOrd="0" destOrd="0" presId="urn:microsoft.com/office/officeart/2005/8/layout/arrow1"/>
    <dgm:cxn modelId="{8974F5E1-9DE1-AE4C-BFE3-BE675FA4E283}" srcId="{CF2D63C3-BF65-0142-83E5-4E12E88773B6}" destId="{2A6FBB8F-20F8-D740-A8FC-0AA68439D9F2}" srcOrd="0" destOrd="0" parTransId="{6319886E-F87B-3E43-8FD7-EEEB1502A1DF}" sibTransId="{B59197D8-CD8C-7D4C-A2DE-E934C769B6E1}"/>
    <dgm:cxn modelId="{E03391F1-82B6-494D-89A3-3F2CC3D1A54C}" srcId="{CF2D63C3-BF65-0142-83E5-4E12E88773B6}" destId="{6F205C91-0940-3349-A7E7-4ECCBFD9CA96}" srcOrd="1" destOrd="0" parTransId="{13FE19FB-0F37-1444-8860-F19E6C6A2F12}" sibTransId="{7494FD09-39DB-B943-883E-7F4C74E540E1}"/>
    <dgm:cxn modelId="{F738006B-DE55-A044-9DE1-9BD6C49240EC}" type="presParOf" srcId="{345F2071-FC0E-B941-93DE-C80367231F08}" destId="{974A4785-A499-954C-9041-2FCEDE8E903E}" srcOrd="0" destOrd="0" presId="urn:microsoft.com/office/officeart/2005/8/layout/arrow1"/>
    <dgm:cxn modelId="{B824AE0B-22F0-6F4A-A5B6-410E8D503EE0}" type="presParOf" srcId="{345F2071-FC0E-B941-93DE-C80367231F08}" destId="{E58862EA-D5D9-C741-83B9-2BB93CCE7FAC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A4785-A499-954C-9041-2FCEDE8E903E}">
      <dsp:nvSpPr>
        <dsp:cNvPr id="0" name=""/>
        <dsp:cNvSpPr/>
      </dsp:nvSpPr>
      <dsp:spPr>
        <a:xfrm rot="16200000">
          <a:off x="332" y="457665"/>
          <a:ext cx="3809069" cy="3809069"/>
        </a:xfrm>
        <a:prstGeom prst="upArrow">
          <a:avLst>
            <a:gd name="adj1" fmla="val 50000"/>
            <a:gd name="adj2" fmla="val 35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 rot="5400000">
        <a:off x="666920" y="1409932"/>
        <a:ext cx="3142482" cy="1904535"/>
      </dsp:txXfrm>
    </dsp:sp>
    <dsp:sp modelId="{E58862EA-D5D9-C741-83B9-2BB93CCE7FAC}">
      <dsp:nvSpPr>
        <dsp:cNvPr id="0" name=""/>
        <dsp:cNvSpPr/>
      </dsp:nvSpPr>
      <dsp:spPr>
        <a:xfrm rot="5400000">
          <a:off x="4191597" y="457665"/>
          <a:ext cx="3809069" cy="3809069"/>
        </a:xfrm>
        <a:prstGeom prst="upArrow">
          <a:avLst>
            <a:gd name="adj1" fmla="val 50000"/>
            <a:gd name="adj2" fmla="val 35000"/>
          </a:avLst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>
            <a:solidFill>
              <a:schemeClr val="tx1"/>
            </a:solidFill>
          </a:endParaRPr>
        </a:p>
      </dsp:txBody>
      <dsp:txXfrm rot="-5400000">
        <a:off x="4191598" y="1409932"/>
        <a:ext cx="3142482" cy="1904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fld id="{7579FEB8-0EEF-984B-9A99-30F8F9F22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ＭＳ Ｐゴシック" pitchFamily="2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C2659E-EFEE-A046-9875-7EB8F93B8FC6}" type="slidenum">
              <a: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pPr/>
              <a:t>0</a:t>
            </a:fld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2C3E-6113-AF47-90AD-0280EECB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B944-1D41-2E47-8349-7B03193E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50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50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5185A-08D5-DC42-878D-D39A268FD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1A5BC-2AB5-5F49-AD97-1FA9F2888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607B5-E2C6-164D-AB2B-1338B7720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03D18-1D75-3747-BB9D-4197DEB82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46B9-FDF7-1246-AADF-F9F5033E9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5F175-817B-4F40-BB4C-42FB625E9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1CAD8-C115-3A44-9F9E-23DCE0945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10DD5-8898-C349-A0B0-CC4EE2A61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34116-C6E7-0F4E-8123-8C9948DAA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fld id="{034C17C1-F9B1-B442-A338-61DD00F65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93FDD0-2B63-3349-B442-D6DF5157B31A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{Diverging Approaches or Ideas}</a:t>
            </a:r>
          </a:p>
        </p:txBody>
      </p:sp>
      <p:sp>
        <p:nvSpPr>
          <p:cNvPr id="59397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aramond" pitchFamily="-112" charset="0"/>
              </a:rPr>
              <a:t>{Optional Subtitle}</a:t>
            </a:r>
          </a:p>
        </p:txBody>
      </p:sp>
      <p:sp>
        <p:nvSpPr>
          <p:cNvPr id="59398" name="Text Box 5"/>
          <p:cNvSpPr txBox="1">
            <a:spLocks noChangeArrowheads="1"/>
          </p:cNvSpPr>
          <p:nvPr/>
        </p:nvSpPr>
        <p:spPr bwMode="auto">
          <a:xfrm>
            <a:off x="762000" y="6248400"/>
            <a:ext cx="685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Garamond" pitchFamily="-112" charset="0"/>
              </a:rPr>
              <a:t>Source: {text}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E541AF8-B23D-9A44-8FE9-8E13233DE4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814538"/>
              </p:ext>
            </p:extLst>
          </p:nvPr>
        </p:nvGraphicFramePr>
        <p:xfrm>
          <a:off x="685800" y="1143000"/>
          <a:ext cx="8001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2767</TotalTime>
  <Words>17</Words>
  <Application>Microsoft Macintosh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Garamond</vt:lpstr>
      <vt:lpstr>Blank Presentation</vt:lpstr>
      <vt:lpstr>{Diverging Approaches or Ideas}</vt:lpstr>
    </vt:vector>
  </TitlesOfParts>
  <Company>The Catholic University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Extreme Presentation™ Example Page Layouts</dc:title>
  <dc:creator>Andrew Abela</dc:creator>
  <cp:lastModifiedBy>Andrew Abela</cp:lastModifiedBy>
  <cp:revision>143</cp:revision>
  <dcterms:created xsi:type="dcterms:W3CDTF">2010-06-29T14:22:04Z</dcterms:created>
  <dcterms:modified xsi:type="dcterms:W3CDTF">2020-07-31T18:19:16Z</dcterms:modified>
</cp:coreProperties>
</file>