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8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5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4538B1-77CC-CE46-9329-4F5856B83D3F}" type="doc">
      <dgm:prSet loTypeId="urn:microsoft.com/office/officeart/2005/8/layout/matrix2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25723A-2C52-BD4F-AA30-C0AFD32395E3}">
      <dgm:prSet phldrT="[Text]" phldr="1"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endParaRPr lang="en-US" sz="1200">
            <a:solidFill>
              <a:srgbClr val="000000"/>
            </a:solidFill>
          </a:endParaRPr>
        </a:p>
      </dgm:t>
    </dgm:pt>
    <dgm:pt modelId="{65FD6F29-047D-4D40-83F5-12EEEDE20D99}" type="parTrans" cxnId="{47F44306-405E-574B-B6E1-BBC9453C8E3D}">
      <dgm:prSet/>
      <dgm:spPr/>
      <dgm:t>
        <a:bodyPr/>
        <a:lstStyle/>
        <a:p>
          <a:endParaRPr lang="en-US"/>
        </a:p>
      </dgm:t>
    </dgm:pt>
    <dgm:pt modelId="{A5EB687E-32E9-A749-A8F8-F4D2CDE51446}" type="sibTrans" cxnId="{47F44306-405E-574B-B6E1-BBC9453C8E3D}">
      <dgm:prSet/>
      <dgm:spPr/>
      <dgm:t>
        <a:bodyPr/>
        <a:lstStyle/>
        <a:p>
          <a:endParaRPr lang="en-US"/>
        </a:p>
      </dgm:t>
    </dgm:pt>
    <dgm:pt modelId="{5A29B546-FF27-C340-B795-F3C88356B9E2}">
      <dgm:prSet phldrT="[Text]" phldr="1"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endParaRPr lang="en-US" sz="1200">
            <a:solidFill>
              <a:srgbClr val="000000"/>
            </a:solidFill>
          </a:endParaRPr>
        </a:p>
      </dgm:t>
    </dgm:pt>
    <dgm:pt modelId="{4280B009-BE2E-854D-B8BB-2439814516E6}" type="parTrans" cxnId="{2B99B32E-47FD-934D-BA42-4D58DD66BB00}">
      <dgm:prSet/>
      <dgm:spPr/>
      <dgm:t>
        <a:bodyPr/>
        <a:lstStyle/>
        <a:p>
          <a:endParaRPr lang="en-US"/>
        </a:p>
      </dgm:t>
    </dgm:pt>
    <dgm:pt modelId="{2B323FD2-5FEA-B84B-BE58-36602B406AD3}" type="sibTrans" cxnId="{2B99B32E-47FD-934D-BA42-4D58DD66BB00}">
      <dgm:prSet/>
      <dgm:spPr/>
      <dgm:t>
        <a:bodyPr/>
        <a:lstStyle/>
        <a:p>
          <a:endParaRPr lang="en-US"/>
        </a:p>
      </dgm:t>
    </dgm:pt>
    <dgm:pt modelId="{D0D9D9A4-75B5-6849-B747-6E499404ECA9}">
      <dgm:prSet phldrT="[Text]" phldr="1"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endParaRPr lang="en-US" sz="1200">
            <a:solidFill>
              <a:srgbClr val="000000"/>
            </a:solidFill>
          </a:endParaRPr>
        </a:p>
      </dgm:t>
    </dgm:pt>
    <dgm:pt modelId="{08501D7E-D45D-414B-B6F3-18B5D11BC1B6}" type="parTrans" cxnId="{8AE88277-ADEB-2A44-BFBE-22304C044469}">
      <dgm:prSet/>
      <dgm:spPr/>
      <dgm:t>
        <a:bodyPr/>
        <a:lstStyle/>
        <a:p>
          <a:endParaRPr lang="en-US"/>
        </a:p>
      </dgm:t>
    </dgm:pt>
    <dgm:pt modelId="{F21983F1-57DE-E145-85F4-1300841DF822}" type="sibTrans" cxnId="{8AE88277-ADEB-2A44-BFBE-22304C044469}">
      <dgm:prSet/>
      <dgm:spPr/>
      <dgm:t>
        <a:bodyPr/>
        <a:lstStyle/>
        <a:p>
          <a:endParaRPr lang="en-US"/>
        </a:p>
      </dgm:t>
    </dgm:pt>
    <dgm:pt modelId="{10C64EEF-7302-D143-9CF6-EBFF96A8893C}">
      <dgm:prSet phldrT="[Text]" phldr="1"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endParaRPr lang="en-US" sz="1200" dirty="0">
            <a:solidFill>
              <a:srgbClr val="000000"/>
            </a:solidFill>
          </a:endParaRPr>
        </a:p>
      </dgm:t>
    </dgm:pt>
    <dgm:pt modelId="{F50D9203-CB8A-AC42-89BE-FE1E761D620A}" type="parTrans" cxnId="{A79CEAA2-11D5-254D-B8F4-7187B0C3A2BA}">
      <dgm:prSet/>
      <dgm:spPr/>
      <dgm:t>
        <a:bodyPr/>
        <a:lstStyle/>
        <a:p>
          <a:endParaRPr lang="en-US"/>
        </a:p>
      </dgm:t>
    </dgm:pt>
    <dgm:pt modelId="{3C22EE9B-4506-3D41-99A2-7C65288889CF}" type="sibTrans" cxnId="{A79CEAA2-11D5-254D-B8F4-7187B0C3A2BA}">
      <dgm:prSet/>
      <dgm:spPr/>
      <dgm:t>
        <a:bodyPr/>
        <a:lstStyle/>
        <a:p>
          <a:endParaRPr lang="en-US"/>
        </a:p>
      </dgm:t>
    </dgm:pt>
    <dgm:pt modelId="{DA12D33E-8EF1-1447-8BE2-C4DC0C9E2FFF}" type="pres">
      <dgm:prSet presAssocID="{694538B1-77CC-CE46-9329-4F5856B83D3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FA5A7C-4B91-EB4B-A672-90E364029F8C}" type="pres">
      <dgm:prSet presAssocID="{694538B1-77CC-CE46-9329-4F5856B83D3F}" presName="axisShape" presStyleLbl="bgShp" presStyleIdx="0" presStyleCnt="1"/>
      <dgm:spPr>
        <a:solidFill>
          <a:schemeClr val="accent2"/>
        </a:solidFill>
        <a:effectLst/>
      </dgm:spPr>
    </dgm:pt>
    <dgm:pt modelId="{9F74B7B8-0113-B149-B97A-35D37623D609}" type="pres">
      <dgm:prSet presAssocID="{694538B1-77CC-CE46-9329-4F5856B83D3F}" presName="rect1" presStyleLbl="node1" presStyleIdx="0" presStyleCnt="4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F69D32C-07B6-D649-8C7C-4A203E65DFE8}" type="pres">
      <dgm:prSet presAssocID="{694538B1-77CC-CE46-9329-4F5856B83D3F}" presName="rect2" presStyleLbl="node1" presStyleIdx="1" presStyleCnt="4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CF51365-E3DB-2C42-B1B7-CAA248B2DD0D}" type="pres">
      <dgm:prSet presAssocID="{694538B1-77CC-CE46-9329-4F5856B83D3F}" presName="rect3" presStyleLbl="node1" presStyleIdx="2" presStyleCnt="4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48EEA97-3CD7-FE42-92A4-D7EF2D901162}" type="pres">
      <dgm:prSet presAssocID="{694538B1-77CC-CE46-9329-4F5856B83D3F}" presName="rect4" presStyleLbl="node1" presStyleIdx="3" presStyleCnt="4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39971DEB-3E4C-6042-A0AE-7F6DA7B4F411}" type="presOf" srcId="{0A25723A-2C52-BD4F-AA30-C0AFD32395E3}" destId="{9F74B7B8-0113-B149-B97A-35D37623D609}" srcOrd="0" destOrd="0" presId="urn:microsoft.com/office/officeart/2005/8/layout/matrix2"/>
    <dgm:cxn modelId="{F8A69EF2-618D-3644-B0F2-B9BC6C5D3BD2}" type="presOf" srcId="{10C64EEF-7302-D143-9CF6-EBFF96A8893C}" destId="{F48EEA97-3CD7-FE42-92A4-D7EF2D901162}" srcOrd="0" destOrd="0" presId="urn:microsoft.com/office/officeart/2005/8/layout/matrix2"/>
    <dgm:cxn modelId="{7B75E1B2-4A1B-AA4F-ADE7-BCC680A5CF59}" type="presOf" srcId="{5A29B546-FF27-C340-B795-F3C88356B9E2}" destId="{DF69D32C-07B6-D649-8C7C-4A203E65DFE8}" srcOrd="0" destOrd="0" presId="urn:microsoft.com/office/officeart/2005/8/layout/matrix2"/>
    <dgm:cxn modelId="{5F0EA267-54AF-AB48-BE81-BF4D6B381AD5}" type="presOf" srcId="{694538B1-77CC-CE46-9329-4F5856B83D3F}" destId="{DA12D33E-8EF1-1447-8BE2-C4DC0C9E2FFF}" srcOrd="0" destOrd="0" presId="urn:microsoft.com/office/officeart/2005/8/layout/matrix2"/>
    <dgm:cxn modelId="{A79CEAA2-11D5-254D-B8F4-7187B0C3A2BA}" srcId="{694538B1-77CC-CE46-9329-4F5856B83D3F}" destId="{10C64EEF-7302-D143-9CF6-EBFF96A8893C}" srcOrd="3" destOrd="0" parTransId="{F50D9203-CB8A-AC42-89BE-FE1E761D620A}" sibTransId="{3C22EE9B-4506-3D41-99A2-7C65288889CF}"/>
    <dgm:cxn modelId="{2B99B32E-47FD-934D-BA42-4D58DD66BB00}" srcId="{694538B1-77CC-CE46-9329-4F5856B83D3F}" destId="{5A29B546-FF27-C340-B795-F3C88356B9E2}" srcOrd="1" destOrd="0" parTransId="{4280B009-BE2E-854D-B8BB-2439814516E6}" sibTransId="{2B323FD2-5FEA-B84B-BE58-36602B406AD3}"/>
    <dgm:cxn modelId="{BA81531A-7D67-4B48-B971-20168164DEF3}" type="presOf" srcId="{D0D9D9A4-75B5-6849-B747-6E499404ECA9}" destId="{6CF51365-E3DB-2C42-B1B7-CAA248B2DD0D}" srcOrd="0" destOrd="0" presId="urn:microsoft.com/office/officeart/2005/8/layout/matrix2"/>
    <dgm:cxn modelId="{47F44306-405E-574B-B6E1-BBC9453C8E3D}" srcId="{694538B1-77CC-CE46-9329-4F5856B83D3F}" destId="{0A25723A-2C52-BD4F-AA30-C0AFD32395E3}" srcOrd="0" destOrd="0" parTransId="{65FD6F29-047D-4D40-83F5-12EEEDE20D99}" sibTransId="{A5EB687E-32E9-A749-A8F8-F4D2CDE51446}"/>
    <dgm:cxn modelId="{8AE88277-ADEB-2A44-BFBE-22304C044469}" srcId="{694538B1-77CC-CE46-9329-4F5856B83D3F}" destId="{D0D9D9A4-75B5-6849-B747-6E499404ECA9}" srcOrd="2" destOrd="0" parTransId="{08501D7E-D45D-414B-B6F3-18B5D11BC1B6}" sibTransId="{F21983F1-57DE-E145-85F4-1300841DF822}"/>
    <dgm:cxn modelId="{2BC905E9-5890-0146-9742-6C1C758735E1}" type="presParOf" srcId="{DA12D33E-8EF1-1447-8BE2-C4DC0C9E2FFF}" destId="{DBFA5A7C-4B91-EB4B-A672-90E364029F8C}" srcOrd="0" destOrd="0" presId="urn:microsoft.com/office/officeart/2005/8/layout/matrix2"/>
    <dgm:cxn modelId="{4C385B36-ABCC-AE42-9A98-6FEA5D634922}" type="presParOf" srcId="{DA12D33E-8EF1-1447-8BE2-C4DC0C9E2FFF}" destId="{9F74B7B8-0113-B149-B97A-35D37623D609}" srcOrd="1" destOrd="0" presId="urn:microsoft.com/office/officeart/2005/8/layout/matrix2"/>
    <dgm:cxn modelId="{767CDF47-58BB-A843-8A42-9A33E98F4AD2}" type="presParOf" srcId="{DA12D33E-8EF1-1447-8BE2-C4DC0C9E2FFF}" destId="{DF69D32C-07B6-D649-8C7C-4A203E65DFE8}" srcOrd="2" destOrd="0" presId="urn:microsoft.com/office/officeart/2005/8/layout/matrix2"/>
    <dgm:cxn modelId="{BDE48BBC-975A-0144-BA9D-2F0A73B64F20}" type="presParOf" srcId="{DA12D33E-8EF1-1447-8BE2-C4DC0C9E2FFF}" destId="{6CF51365-E3DB-2C42-B1B7-CAA248B2DD0D}" srcOrd="3" destOrd="0" presId="urn:microsoft.com/office/officeart/2005/8/layout/matrix2"/>
    <dgm:cxn modelId="{BD6C6E3D-BCB7-D646-9ED1-EE2D6C27974C}" type="presParOf" srcId="{DA12D33E-8EF1-1447-8BE2-C4DC0C9E2FFF}" destId="{F48EEA97-3CD7-FE42-92A4-D7EF2D901162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FA5A7C-4B91-EB4B-A672-90E364029F8C}">
      <dsp:nvSpPr>
        <dsp:cNvPr id="0" name=""/>
        <dsp:cNvSpPr/>
      </dsp:nvSpPr>
      <dsp:spPr>
        <a:xfrm>
          <a:off x="1638300" y="0"/>
          <a:ext cx="4724399" cy="4724399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74B7B8-0113-B149-B97A-35D37623D609}">
      <dsp:nvSpPr>
        <dsp:cNvPr id="0" name=""/>
        <dsp:cNvSpPr/>
      </dsp:nvSpPr>
      <dsp:spPr>
        <a:xfrm>
          <a:off x="1945386" y="307086"/>
          <a:ext cx="1889760" cy="1889760"/>
        </a:xfrm>
        <a:prstGeom prst="rect">
          <a:avLst/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rgbClr val="000000"/>
            </a:solidFill>
          </a:endParaRPr>
        </a:p>
      </dsp:txBody>
      <dsp:txXfrm>
        <a:off x="1945386" y="307086"/>
        <a:ext cx="1889760" cy="1889760"/>
      </dsp:txXfrm>
    </dsp:sp>
    <dsp:sp modelId="{DF69D32C-07B6-D649-8C7C-4A203E65DFE8}">
      <dsp:nvSpPr>
        <dsp:cNvPr id="0" name=""/>
        <dsp:cNvSpPr/>
      </dsp:nvSpPr>
      <dsp:spPr>
        <a:xfrm>
          <a:off x="4165854" y="307086"/>
          <a:ext cx="1889760" cy="1889760"/>
        </a:xfrm>
        <a:prstGeom prst="rect">
          <a:avLst/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rgbClr val="000000"/>
            </a:solidFill>
          </a:endParaRPr>
        </a:p>
      </dsp:txBody>
      <dsp:txXfrm>
        <a:off x="4165854" y="307086"/>
        <a:ext cx="1889760" cy="1889760"/>
      </dsp:txXfrm>
    </dsp:sp>
    <dsp:sp modelId="{6CF51365-E3DB-2C42-B1B7-CAA248B2DD0D}">
      <dsp:nvSpPr>
        <dsp:cNvPr id="0" name=""/>
        <dsp:cNvSpPr/>
      </dsp:nvSpPr>
      <dsp:spPr>
        <a:xfrm>
          <a:off x="1945386" y="2527554"/>
          <a:ext cx="1889760" cy="1889760"/>
        </a:xfrm>
        <a:prstGeom prst="rect">
          <a:avLst/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rgbClr val="000000"/>
            </a:solidFill>
          </a:endParaRPr>
        </a:p>
      </dsp:txBody>
      <dsp:txXfrm>
        <a:off x="1945386" y="2527554"/>
        <a:ext cx="1889760" cy="1889760"/>
      </dsp:txXfrm>
    </dsp:sp>
    <dsp:sp modelId="{F48EEA97-3CD7-FE42-92A4-D7EF2D901162}">
      <dsp:nvSpPr>
        <dsp:cNvPr id="0" name=""/>
        <dsp:cNvSpPr/>
      </dsp:nvSpPr>
      <dsp:spPr>
        <a:xfrm>
          <a:off x="4165854" y="2527554"/>
          <a:ext cx="1889760" cy="1889760"/>
        </a:xfrm>
        <a:prstGeom prst="rect">
          <a:avLst/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rgbClr val="000000"/>
            </a:solidFill>
          </a:endParaRPr>
        </a:p>
      </dsp:txBody>
      <dsp:txXfrm>
        <a:off x="4165854" y="2527554"/>
        <a:ext cx="1889760" cy="1889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29" charset="0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29" charset="0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29" charset="0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29" charset="0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fld id="{7579FEB8-0EEF-984B-9A99-30F8F9F22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ＭＳ Ｐゴシック" pitchFamily="2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CA196B-EB99-AF46-963B-3A1C38D092D2}" type="slidenum">
              <a:rPr lang="en-US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pPr/>
              <a:t>0</a:t>
            </a:fld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A2C3E-6113-AF47-90AD-0280EECB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B944-1D41-2E47-8349-7B03193E0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350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350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5185A-08D5-DC42-878D-D39A268FD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1A5BC-2AB5-5F49-AD97-1FA9F2888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607B5-E2C6-164D-AB2B-1338B7720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03D18-1D75-3747-BB9D-4197DEB82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246B9-FDF7-1246-AADF-F9F5033E9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5F175-817B-4F40-BB4C-42FB625E9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1CAD8-C115-3A44-9F9E-23DCE0945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10DD5-8898-C349-A0B0-CC4EE2A61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34116-C6E7-0F4E-8123-8C9948DAA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800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fld id="{034C17C1-F9B1-B442-A338-61DD00F65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61C258-4BB9-9C41-A718-581CBA8C8C46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{Segmentation (Two Dimensions)}</a:t>
            </a:r>
          </a:p>
        </p:txBody>
      </p:sp>
      <p:sp>
        <p:nvSpPr>
          <p:cNvPr id="83973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latin typeface="Garamond" pitchFamily="-112" charset="0"/>
              </a:rPr>
              <a:t>{Optional Subtitle}</a:t>
            </a:r>
          </a:p>
        </p:txBody>
      </p:sp>
      <p:sp>
        <p:nvSpPr>
          <p:cNvPr id="83974" name="Text Box 5"/>
          <p:cNvSpPr txBox="1">
            <a:spLocks noChangeArrowheads="1"/>
          </p:cNvSpPr>
          <p:nvPr/>
        </p:nvSpPr>
        <p:spPr bwMode="auto">
          <a:xfrm>
            <a:off x="762000" y="6248400"/>
            <a:ext cx="685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Garamond" pitchFamily="-112" charset="0"/>
              </a:rPr>
              <a:t>Source: {text}</a:t>
            </a:r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</p:nvPr>
        </p:nvGraphicFramePr>
        <p:xfrm>
          <a:off x="685800" y="1143000"/>
          <a:ext cx="8001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2767</TotalTime>
  <Words>17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{Segmentation (Two Dimensions)}</vt:lpstr>
    </vt:vector>
  </TitlesOfParts>
  <Company>The Catholic University of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Extreme Presentation™ Example Page Layouts</dc:title>
  <dc:creator>Andrew Abela</dc:creator>
  <cp:lastModifiedBy>Kathy Villella</cp:lastModifiedBy>
  <cp:revision>142</cp:revision>
  <dcterms:created xsi:type="dcterms:W3CDTF">2010-06-29T14:22:04Z</dcterms:created>
  <dcterms:modified xsi:type="dcterms:W3CDTF">2010-08-10T17:22:58Z</dcterms:modified>
</cp:coreProperties>
</file>