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87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hy Villella" initials="KA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55"/>
  </p:normalViewPr>
  <p:slideViewPr>
    <p:cSldViewPr snapToGrid="0">
      <p:cViewPr varScale="1">
        <p:scale>
          <a:sx n="94" d="100"/>
          <a:sy n="94" d="100"/>
        </p:scale>
        <p:origin x="41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2F09CB-8C94-BF4C-840E-4968F47F45E6}" type="doc">
      <dgm:prSet loTypeId="urn:microsoft.com/office/officeart/2005/8/layout/venn1" loCatId="" qsTypeId="urn:microsoft.com/office/officeart/2005/8/quickstyle/simple1" qsCatId="simple" csTypeId="urn:microsoft.com/office/officeart/2005/8/colors/accent1_2" csCatId="accent1" phldr="1"/>
      <dgm:spPr/>
    </dgm:pt>
    <dgm:pt modelId="{32D0887C-1567-6346-8C23-3C0722AFC8E1}">
      <dgm:prSet phldrT="[Text]" phldr="1" custT="1"/>
      <dgm:spPr>
        <a:solidFill>
          <a:schemeClr val="bg1">
            <a:lumMod val="75000"/>
            <a:alpha val="35000"/>
          </a:schemeClr>
        </a:solidFill>
        <a:ln>
          <a:solidFill>
            <a:schemeClr val="bg2"/>
          </a:solidFill>
        </a:ln>
      </dgm:spPr>
      <dgm:t>
        <a:bodyPr/>
        <a:lstStyle/>
        <a:p>
          <a:pPr rtl="0"/>
          <a:endParaRPr lang="en-US" sz="1200"/>
        </a:p>
      </dgm:t>
    </dgm:pt>
    <dgm:pt modelId="{73198954-6C21-6948-9A68-081D115F9127}" type="parTrans" cxnId="{FDA88836-BA1F-AE47-BAA9-FECB9CEB4AFB}">
      <dgm:prSet/>
      <dgm:spPr/>
      <dgm:t>
        <a:bodyPr/>
        <a:lstStyle/>
        <a:p>
          <a:endParaRPr lang="en-US" sz="1200"/>
        </a:p>
      </dgm:t>
    </dgm:pt>
    <dgm:pt modelId="{5204C0CF-6381-A645-AC08-679177905DA1}" type="sibTrans" cxnId="{FDA88836-BA1F-AE47-BAA9-FECB9CEB4AFB}">
      <dgm:prSet/>
      <dgm:spPr/>
      <dgm:t>
        <a:bodyPr/>
        <a:lstStyle/>
        <a:p>
          <a:endParaRPr lang="en-US" sz="1200"/>
        </a:p>
      </dgm:t>
    </dgm:pt>
    <dgm:pt modelId="{0A830905-A255-AF41-B23B-DB507A3584F0}">
      <dgm:prSet phldrT="[Text]" phldr="1" custT="1"/>
      <dgm:spPr>
        <a:solidFill>
          <a:schemeClr val="bg1">
            <a:lumMod val="75000"/>
            <a:alpha val="35000"/>
          </a:schemeClr>
        </a:solidFill>
        <a:ln>
          <a:solidFill>
            <a:schemeClr val="bg2"/>
          </a:solidFill>
        </a:ln>
      </dgm:spPr>
      <dgm:t>
        <a:bodyPr/>
        <a:lstStyle/>
        <a:p>
          <a:pPr rtl="0"/>
          <a:endParaRPr lang="en-US" sz="1200" dirty="0"/>
        </a:p>
      </dgm:t>
    </dgm:pt>
    <dgm:pt modelId="{90CC7771-2990-1F48-AF78-F171CBA39E10}" type="parTrans" cxnId="{CF67CDCB-13A7-E74B-9548-100B75BFB885}">
      <dgm:prSet/>
      <dgm:spPr/>
      <dgm:t>
        <a:bodyPr/>
        <a:lstStyle/>
        <a:p>
          <a:endParaRPr lang="en-US" sz="1200"/>
        </a:p>
      </dgm:t>
    </dgm:pt>
    <dgm:pt modelId="{8B944943-9FBD-9045-A35F-5C5BB1F04D6A}" type="sibTrans" cxnId="{CF67CDCB-13A7-E74B-9548-100B75BFB885}">
      <dgm:prSet/>
      <dgm:spPr/>
      <dgm:t>
        <a:bodyPr/>
        <a:lstStyle/>
        <a:p>
          <a:endParaRPr lang="en-US" sz="1200"/>
        </a:p>
      </dgm:t>
    </dgm:pt>
    <dgm:pt modelId="{596BC65B-47AE-4A47-8967-AE29323FCEA4}">
      <dgm:prSet phldrT="[Text]" phldr="1" custT="1"/>
      <dgm:spPr>
        <a:solidFill>
          <a:schemeClr val="bg1">
            <a:lumMod val="75000"/>
            <a:alpha val="35000"/>
          </a:schemeClr>
        </a:solidFill>
        <a:ln>
          <a:solidFill>
            <a:schemeClr val="bg2"/>
          </a:solidFill>
        </a:ln>
      </dgm:spPr>
      <dgm:t>
        <a:bodyPr/>
        <a:lstStyle/>
        <a:p>
          <a:pPr rtl="0"/>
          <a:endParaRPr lang="en-US" sz="1200" dirty="0"/>
        </a:p>
      </dgm:t>
    </dgm:pt>
    <dgm:pt modelId="{6C2F063D-06D9-1F42-AA38-087BB1DEA49D}" type="sibTrans" cxnId="{C307F50B-64B2-774C-8980-46B3FFDCC696}">
      <dgm:prSet/>
      <dgm:spPr/>
      <dgm:t>
        <a:bodyPr/>
        <a:lstStyle/>
        <a:p>
          <a:endParaRPr lang="en-US" sz="1200"/>
        </a:p>
      </dgm:t>
    </dgm:pt>
    <dgm:pt modelId="{A56167EE-741C-FD4D-838E-94062827AC9D}" type="parTrans" cxnId="{C307F50B-64B2-774C-8980-46B3FFDCC696}">
      <dgm:prSet/>
      <dgm:spPr/>
      <dgm:t>
        <a:bodyPr/>
        <a:lstStyle/>
        <a:p>
          <a:endParaRPr lang="en-US" sz="1200"/>
        </a:p>
      </dgm:t>
    </dgm:pt>
    <dgm:pt modelId="{1A27D7AA-F913-CE45-96AA-B0EE39B69860}" type="pres">
      <dgm:prSet presAssocID="{362F09CB-8C94-BF4C-840E-4968F47F45E6}" presName="compositeShape" presStyleCnt="0">
        <dgm:presLayoutVars>
          <dgm:chMax val="7"/>
          <dgm:dir/>
          <dgm:resizeHandles val="exact"/>
        </dgm:presLayoutVars>
      </dgm:prSet>
      <dgm:spPr/>
    </dgm:pt>
    <dgm:pt modelId="{6E00579D-0EBF-B649-9A9D-BDDAB9D5F18F}" type="pres">
      <dgm:prSet presAssocID="{32D0887C-1567-6346-8C23-3C0722AFC8E1}" presName="circ1" presStyleLbl="vennNode1" presStyleIdx="0" presStyleCnt="3"/>
      <dgm:spPr/>
    </dgm:pt>
    <dgm:pt modelId="{1C456130-BD31-8F43-93A2-D33346475E87}" type="pres">
      <dgm:prSet presAssocID="{32D0887C-1567-6346-8C23-3C0722AFC8E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5DA2C1A-8ED0-8049-B84F-CBF85EC68236}" type="pres">
      <dgm:prSet presAssocID="{0A830905-A255-AF41-B23B-DB507A3584F0}" presName="circ2" presStyleLbl="vennNode1" presStyleIdx="1" presStyleCnt="3"/>
      <dgm:spPr/>
    </dgm:pt>
    <dgm:pt modelId="{F8D6479B-6A88-F342-A881-0AD9DD6B3288}" type="pres">
      <dgm:prSet presAssocID="{0A830905-A255-AF41-B23B-DB507A3584F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7EA6548-3D97-DA44-B10D-B837D854BD92}" type="pres">
      <dgm:prSet presAssocID="{596BC65B-47AE-4A47-8967-AE29323FCEA4}" presName="circ3" presStyleLbl="vennNode1" presStyleIdx="2" presStyleCnt="3"/>
      <dgm:spPr/>
    </dgm:pt>
    <dgm:pt modelId="{0A09DF9E-C153-C64E-B190-6388B2402A3A}" type="pres">
      <dgm:prSet presAssocID="{596BC65B-47AE-4A47-8967-AE29323FCEA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C307F50B-64B2-774C-8980-46B3FFDCC696}" srcId="{362F09CB-8C94-BF4C-840E-4968F47F45E6}" destId="{596BC65B-47AE-4A47-8967-AE29323FCEA4}" srcOrd="2" destOrd="0" parTransId="{A56167EE-741C-FD4D-838E-94062827AC9D}" sibTransId="{6C2F063D-06D9-1F42-AA38-087BB1DEA49D}"/>
    <dgm:cxn modelId="{268B150F-7630-4046-945E-F7BEA5141344}" type="presOf" srcId="{362F09CB-8C94-BF4C-840E-4968F47F45E6}" destId="{1A27D7AA-F913-CE45-96AA-B0EE39B69860}" srcOrd="0" destOrd="0" presId="urn:microsoft.com/office/officeart/2005/8/layout/venn1"/>
    <dgm:cxn modelId="{4E04801E-866F-1049-8902-A0D16623F417}" type="presOf" srcId="{32D0887C-1567-6346-8C23-3C0722AFC8E1}" destId="{1C456130-BD31-8F43-93A2-D33346475E87}" srcOrd="1" destOrd="0" presId="urn:microsoft.com/office/officeart/2005/8/layout/venn1"/>
    <dgm:cxn modelId="{FDA88836-BA1F-AE47-BAA9-FECB9CEB4AFB}" srcId="{362F09CB-8C94-BF4C-840E-4968F47F45E6}" destId="{32D0887C-1567-6346-8C23-3C0722AFC8E1}" srcOrd="0" destOrd="0" parTransId="{73198954-6C21-6948-9A68-081D115F9127}" sibTransId="{5204C0CF-6381-A645-AC08-679177905DA1}"/>
    <dgm:cxn modelId="{0CA22053-7AFE-9A44-A5F9-DCAA52D99534}" type="presOf" srcId="{596BC65B-47AE-4A47-8967-AE29323FCEA4}" destId="{C7EA6548-3D97-DA44-B10D-B837D854BD92}" srcOrd="0" destOrd="0" presId="urn:microsoft.com/office/officeart/2005/8/layout/venn1"/>
    <dgm:cxn modelId="{96CCB0AF-494D-C746-B1FF-4A561CCF74AA}" type="presOf" srcId="{596BC65B-47AE-4A47-8967-AE29323FCEA4}" destId="{0A09DF9E-C153-C64E-B190-6388B2402A3A}" srcOrd="1" destOrd="0" presId="urn:microsoft.com/office/officeart/2005/8/layout/venn1"/>
    <dgm:cxn modelId="{3589DBC9-9B62-D94C-9246-B3D893EB0E94}" type="presOf" srcId="{0A830905-A255-AF41-B23B-DB507A3584F0}" destId="{15DA2C1A-8ED0-8049-B84F-CBF85EC68236}" srcOrd="0" destOrd="0" presId="urn:microsoft.com/office/officeart/2005/8/layout/venn1"/>
    <dgm:cxn modelId="{CF67CDCB-13A7-E74B-9548-100B75BFB885}" srcId="{362F09CB-8C94-BF4C-840E-4968F47F45E6}" destId="{0A830905-A255-AF41-B23B-DB507A3584F0}" srcOrd="1" destOrd="0" parTransId="{90CC7771-2990-1F48-AF78-F171CBA39E10}" sibTransId="{8B944943-9FBD-9045-A35F-5C5BB1F04D6A}"/>
    <dgm:cxn modelId="{151C20EB-F0D4-8B42-94C9-108163DF7E5E}" type="presOf" srcId="{0A830905-A255-AF41-B23B-DB507A3584F0}" destId="{F8D6479B-6A88-F342-A881-0AD9DD6B3288}" srcOrd="1" destOrd="0" presId="urn:microsoft.com/office/officeart/2005/8/layout/venn1"/>
    <dgm:cxn modelId="{20564FF8-C854-EA4F-BD67-0CD775BF167B}" type="presOf" srcId="{32D0887C-1567-6346-8C23-3C0722AFC8E1}" destId="{6E00579D-0EBF-B649-9A9D-BDDAB9D5F18F}" srcOrd="0" destOrd="0" presId="urn:microsoft.com/office/officeart/2005/8/layout/venn1"/>
    <dgm:cxn modelId="{58E60FD7-5715-244B-A66D-524FFEA59822}" type="presParOf" srcId="{1A27D7AA-F913-CE45-96AA-B0EE39B69860}" destId="{6E00579D-0EBF-B649-9A9D-BDDAB9D5F18F}" srcOrd="0" destOrd="0" presId="urn:microsoft.com/office/officeart/2005/8/layout/venn1"/>
    <dgm:cxn modelId="{6C9F1117-79E6-7546-9A95-4F48A075671F}" type="presParOf" srcId="{1A27D7AA-F913-CE45-96AA-B0EE39B69860}" destId="{1C456130-BD31-8F43-93A2-D33346475E87}" srcOrd="1" destOrd="0" presId="urn:microsoft.com/office/officeart/2005/8/layout/venn1"/>
    <dgm:cxn modelId="{EF014C73-DFFC-9A4C-96C3-5A6D7CE6E848}" type="presParOf" srcId="{1A27D7AA-F913-CE45-96AA-B0EE39B69860}" destId="{15DA2C1A-8ED0-8049-B84F-CBF85EC68236}" srcOrd="2" destOrd="0" presId="urn:microsoft.com/office/officeart/2005/8/layout/venn1"/>
    <dgm:cxn modelId="{B468823F-CBB7-3845-A301-BBF5970F7AD4}" type="presParOf" srcId="{1A27D7AA-F913-CE45-96AA-B0EE39B69860}" destId="{F8D6479B-6A88-F342-A881-0AD9DD6B3288}" srcOrd="3" destOrd="0" presId="urn:microsoft.com/office/officeart/2005/8/layout/venn1"/>
    <dgm:cxn modelId="{8D233BA2-8370-6941-BCA9-2EE1C0B7659E}" type="presParOf" srcId="{1A27D7AA-F913-CE45-96AA-B0EE39B69860}" destId="{C7EA6548-3D97-DA44-B10D-B837D854BD92}" srcOrd="4" destOrd="0" presId="urn:microsoft.com/office/officeart/2005/8/layout/venn1"/>
    <dgm:cxn modelId="{F885200B-018B-674D-B851-183DAAA20ABB}" type="presParOf" srcId="{1A27D7AA-F913-CE45-96AA-B0EE39B69860}" destId="{0A09DF9E-C153-C64E-B190-6388B2402A3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00579D-0EBF-B649-9A9D-BDDAB9D5F18F}">
      <dsp:nvSpPr>
        <dsp:cNvPr id="0" name=""/>
        <dsp:cNvSpPr/>
      </dsp:nvSpPr>
      <dsp:spPr>
        <a:xfrm>
          <a:off x="2035563" y="49601"/>
          <a:ext cx="2380852" cy="2380852"/>
        </a:xfrm>
        <a:prstGeom prst="ellipse">
          <a:avLst/>
        </a:prstGeom>
        <a:solidFill>
          <a:schemeClr val="bg1">
            <a:lumMod val="75000"/>
            <a:alpha val="35000"/>
          </a:schemeClr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2353010" y="466250"/>
        <a:ext cx="1745958" cy="1071383"/>
      </dsp:txXfrm>
    </dsp:sp>
    <dsp:sp modelId="{15DA2C1A-8ED0-8049-B84F-CBF85EC68236}">
      <dsp:nvSpPr>
        <dsp:cNvPr id="0" name=""/>
        <dsp:cNvSpPr/>
      </dsp:nvSpPr>
      <dsp:spPr>
        <a:xfrm>
          <a:off x="2894654" y="1537633"/>
          <a:ext cx="2380852" cy="2380852"/>
        </a:xfrm>
        <a:prstGeom prst="ellipse">
          <a:avLst/>
        </a:prstGeom>
        <a:solidFill>
          <a:schemeClr val="bg1">
            <a:lumMod val="75000"/>
            <a:alpha val="35000"/>
          </a:schemeClr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3622798" y="2152687"/>
        <a:ext cx="1428511" cy="1309468"/>
      </dsp:txXfrm>
    </dsp:sp>
    <dsp:sp modelId="{C7EA6548-3D97-DA44-B10D-B837D854BD92}">
      <dsp:nvSpPr>
        <dsp:cNvPr id="0" name=""/>
        <dsp:cNvSpPr/>
      </dsp:nvSpPr>
      <dsp:spPr>
        <a:xfrm>
          <a:off x="1176472" y="1537633"/>
          <a:ext cx="2380852" cy="2380852"/>
        </a:xfrm>
        <a:prstGeom prst="ellipse">
          <a:avLst/>
        </a:prstGeom>
        <a:solidFill>
          <a:schemeClr val="bg1">
            <a:lumMod val="75000"/>
            <a:alpha val="35000"/>
          </a:schemeClr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1400669" y="2152687"/>
        <a:ext cx="1428511" cy="1309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B063BA-F2B5-4AA1-8670-F7ABEBE2F9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ＭＳ Ｐゴシック" pitchFamily="2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72E85F-09A8-46FF-94EA-9ABECBD34190}" type="slidenum">
              <a:rPr lang="en-US"/>
              <a:pPr/>
              <a:t>0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6AC2B-FAF9-437C-9159-E83A49A6B7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7C51F-A5DA-49FB-9E3F-4B433B9E0D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3505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3505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32C22-CAC4-471D-B9E7-8358D7AA04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D1B0AA-D8CF-4E0F-8C1D-94C0FAE947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2D3BD7-177B-4852-B784-E752DDBDE0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26670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600200"/>
            <a:ext cx="26670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85F05-A089-438A-A794-BDB5D653D7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C4825-B525-4767-9ECB-411501361C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DF44A-2A30-48CB-A4E7-F652BFA243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F5D2B1-6B34-4D18-9ADE-17A3661006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67759D-ADB9-4DEA-8D76-FB8B312019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9447AF-6845-4A5F-B496-0156EE1406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5486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Garamond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fld id="{4246386F-5E7F-4C41-A067-1E4DF5A902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{Relationship}</a:t>
            </a:r>
          </a:p>
        </p:txBody>
      </p:sp>
      <p:sp>
        <p:nvSpPr>
          <p:cNvPr id="79877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777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cs typeface="Arial" charset="0"/>
              </a:rPr>
              <a:t>{Optional Subtitle}</a:t>
            </a:r>
          </a:p>
        </p:txBody>
      </p:sp>
      <p:sp>
        <p:nvSpPr>
          <p:cNvPr id="79878" name="Text Box 5"/>
          <p:cNvSpPr txBox="1">
            <a:spLocks noChangeArrowheads="1"/>
          </p:cNvSpPr>
          <p:nvPr/>
        </p:nvSpPr>
        <p:spPr bwMode="auto">
          <a:xfrm>
            <a:off x="762000" y="6248400"/>
            <a:ext cx="685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cs typeface="Arial" charset="0"/>
              </a:rPr>
              <a:t>Source: {text}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3B2756D-2B73-7D47-9EAE-CFC51E2FF1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144624"/>
              </p:ext>
            </p:extLst>
          </p:nvPr>
        </p:nvGraphicFramePr>
        <p:xfrm>
          <a:off x="1346010" y="1859506"/>
          <a:ext cx="6451979" cy="3968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aramond"/>
        <a:ea typeface="ＭＳ Ｐゴシック"/>
        <a:cs typeface="ＭＳ Ｐゴシック"/>
      </a:majorFont>
      <a:minorFont>
        <a:latin typeface="Garamond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9" charset="0"/>
            <a:ea typeface="ＭＳ Ｐゴシック" pitchFamily="29" charset="-128"/>
            <a:cs typeface="ＭＳ Ｐゴシック" pitchFamily="2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9" charset="0"/>
            <a:ea typeface="ＭＳ Ｐゴシック" pitchFamily="29" charset="-128"/>
            <a:cs typeface="ＭＳ Ｐゴシック" pitchFamily="29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13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Garamond</vt:lpstr>
      <vt:lpstr>Blank Presentation</vt:lpstr>
      <vt:lpstr>{Relationship}</vt:lpstr>
    </vt:vector>
  </TitlesOfParts>
  <Company>The Catholic University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Extreme Presentation™ Example Page Layouts</dc:title>
  <dc:creator>Andrew Abela</dc:creator>
  <cp:lastModifiedBy>Andrew Abela</cp:lastModifiedBy>
  <cp:revision>140</cp:revision>
  <dcterms:created xsi:type="dcterms:W3CDTF">2006-09-07T13:38:42Z</dcterms:created>
  <dcterms:modified xsi:type="dcterms:W3CDTF">2020-07-31T14:16:02Z</dcterms:modified>
</cp:coreProperties>
</file>