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Villella" initials="K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 snapToGrid="0">
      <p:cViewPr>
        <p:scale>
          <a:sx n="73" d="100"/>
          <a:sy n="73" d="100"/>
        </p:scale>
        <p:origin x="1016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1B290-8790-AC43-B391-A9B0EA72704B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4CD65F-5CAA-294B-BA81-D849F1770657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D14AA665-2274-B54B-A274-442FD3082A75}" type="parTrans" cxnId="{7206EFF7-776F-EB48-BF86-7EE79EA6EF7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C6BAA83-9B63-1043-BC92-7EFDAA64AA5B}" type="sibTrans" cxnId="{7206EFF7-776F-EB48-BF86-7EE79EA6EF7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2C02865-5225-C34F-91D4-EDB82209E2E8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E85D5F23-E377-4141-AACD-8423B00F6C88}" type="parTrans" cxnId="{96BC4318-4BC3-EB4D-BE56-75C33CAD0CCC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C586BF4E-7A52-0149-834D-1DE92C3F486C}" type="sibTrans" cxnId="{96BC4318-4BC3-EB4D-BE56-75C33CAD0CC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FE5E9EA-1A70-A846-AD74-3A1DEF6A7049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1F4A0A0C-1E93-8B4B-B6AE-7A0BBEB8273C}" type="parTrans" cxnId="{B6BECCB4-689F-0344-BAF3-4B2AF9BBD738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880EA66E-0919-0946-A258-BE8FF7AE47F4}" type="sibTrans" cxnId="{B6BECCB4-689F-0344-BAF3-4B2AF9BBD738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DB068AD-F96B-174E-AD99-BFDEAE54537B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1CDDE8BF-DC7C-1C43-AEC2-CCD74B9B2990}" type="parTrans" cxnId="{4D2D2D17-9EC5-DD45-8769-044B0C4E1018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F1DBB6F9-172A-8040-9E1F-48621747F501}" type="sibTrans" cxnId="{4D2D2D17-9EC5-DD45-8769-044B0C4E1018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B71C0E3-D6EE-404B-BF5B-F88F3C33CF8B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1C52EEE5-C88C-5D4E-B21A-B2895C36D48B}" type="parTrans" cxnId="{FCB00878-28FA-544A-B19D-2D72CABE9C5D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3D8CE6E7-3963-6A4C-BA49-AF11DCFB0EFE}" type="sibTrans" cxnId="{FCB00878-28FA-544A-B19D-2D72CABE9C5D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0EF278C-FF85-E942-96AA-0A7165085239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 dirty="0">
            <a:solidFill>
              <a:schemeClr val="tx1"/>
            </a:solidFill>
          </a:endParaRPr>
        </a:p>
      </dgm:t>
    </dgm:pt>
    <dgm:pt modelId="{E5A4AA70-4910-3A4A-9E73-3E428CCEF44C}" type="parTrans" cxnId="{D2A55254-88B4-E74B-A052-710449819DBD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D95D82DC-A7F2-9540-B192-7A2C16FC6DA6}" type="sibTrans" cxnId="{D2A55254-88B4-E74B-A052-710449819DBD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C38A5C4-2211-6643-BA2E-7B3902252FC2}" type="pres">
      <dgm:prSet presAssocID="{21B1B290-8790-AC43-B391-A9B0EA72704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01B181A-1507-C343-A602-20A374BAFF16}" type="pres">
      <dgm:prSet presAssocID="{E24CD65F-5CAA-294B-BA81-D849F1770657}" presName="root1" presStyleCnt="0"/>
      <dgm:spPr/>
    </dgm:pt>
    <dgm:pt modelId="{D96355BF-2BAB-8141-9117-A4FAB0E62207}" type="pres">
      <dgm:prSet presAssocID="{E24CD65F-5CAA-294B-BA81-D849F1770657}" presName="LevelOneTextNode" presStyleLbl="node0" presStyleIdx="0" presStyleCnt="1">
        <dgm:presLayoutVars>
          <dgm:chPref val="3"/>
        </dgm:presLayoutVars>
      </dgm:prSet>
      <dgm:spPr/>
    </dgm:pt>
    <dgm:pt modelId="{96B83971-29D8-6046-90ED-9BBABB56F80F}" type="pres">
      <dgm:prSet presAssocID="{E24CD65F-5CAA-294B-BA81-D849F1770657}" presName="level2hierChild" presStyleCnt="0"/>
      <dgm:spPr/>
    </dgm:pt>
    <dgm:pt modelId="{E5C45194-5ED9-C94D-8E54-9739BF265A07}" type="pres">
      <dgm:prSet presAssocID="{E85D5F23-E377-4141-AACD-8423B00F6C88}" presName="conn2-1" presStyleLbl="parChTrans1D2" presStyleIdx="0" presStyleCnt="2"/>
      <dgm:spPr/>
    </dgm:pt>
    <dgm:pt modelId="{DD01A2DA-8D30-E848-AA4A-8034C39F0975}" type="pres">
      <dgm:prSet presAssocID="{E85D5F23-E377-4141-AACD-8423B00F6C88}" presName="connTx" presStyleLbl="parChTrans1D2" presStyleIdx="0" presStyleCnt="2"/>
      <dgm:spPr/>
    </dgm:pt>
    <dgm:pt modelId="{9E472E86-78A9-D24D-BCD7-5E61044DA419}" type="pres">
      <dgm:prSet presAssocID="{02C02865-5225-C34F-91D4-EDB82209E2E8}" presName="root2" presStyleCnt="0"/>
      <dgm:spPr/>
    </dgm:pt>
    <dgm:pt modelId="{A1BA9D85-E93B-3E49-B5E3-BB689F75412B}" type="pres">
      <dgm:prSet presAssocID="{02C02865-5225-C34F-91D4-EDB82209E2E8}" presName="LevelTwoTextNode" presStyleLbl="node2" presStyleIdx="0" presStyleCnt="2">
        <dgm:presLayoutVars>
          <dgm:chPref val="3"/>
        </dgm:presLayoutVars>
      </dgm:prSet>
      <dgm:spPr/>
    </dgm:pt>
    <dgm:pt modelId="{794BDB94-2D72-6041-B438-EF8E4D7DB5CB}" type="pres">
      <dgm:prSet presAssocID="{02C02865-5225-C34F-91D4-EDB82209E2E8}" presName="level3hierChild" presStyleCnt="0"/>
      <dgm:spPr/>
    </dgm:pt>
    <dgm:pt modelId="{8B24BB42-5A5A-6241-AF4C-1703BB8E53AF}" type="pres">
      <dgm:prSet presAssocID="{1F4A0A0C-1E93-8B4B-B6AE-7A0BBEB8273C}" presName="conn2-1" presStyleLbl="parChTrans1D3" presStyleIdx="0" presStyleCnt="3"/>
      <dgm:spPr/>
    </dgm:pt>
    <dgm:pt modelId="{0D88859A-2584-6548-8802-360ACC9188AF}" type="pres">
      <dgm:prSet presAssocID="{1F4A0A0C-1E93-8B4B-B6AE-7A0BBEB8273C}" presName="connTx" presStyleLbl="parChTrans1D3" presStyleIdx="0" presStyleCnt="3"/>
      <dgm:spPr/>
    </dgm:pt>
    <dgm:pt modelId="{CD4738E9-0E19-B64D-A02A-2BF65FBB978A}" type="pres">
      <dgm:prSet presAssocID="{FFE5E9EA-1A70-A846-AD74-3A1DEF6A7049}" presName="root2" presStyleCnt="0"/>
      <dgm:spPr/>
    </dgm:pt>
    <dgm:pt modelId="{3CFF98D2-44FA-F74D-97F7-9294900689DC}" type="pres">
      <dgm:prSet presAssocID="{FFE5E9EA-1A70-A846-AD74-3A1DEF6A7049}" presName="LevelTwoTextNode" presStyleLbl="node3" presStyleIdx="0" presStyleCnt="3">
        <dgm:presLayoutVars>
          <dgm:chPref val="3"/>
        </dgm:presLayoutVars>
      </dgm:prSet>
      <dgm:spPr/>
    </dgm:pt>
    <dgm:pt modelId="{47AFC316-B5D6-3442-9521-0032B6E3B727}" type="pres">
      <dgm:prSet presAssocID="{FFE5E9EA-1A70-A846-AD74-3A1DEF6A7049}" presName="level3hierChild" presStyleCnt="0"/>
      <dgm:spPr/>
    </dgm:pt>
    <dgm:pt modelId="{84D26D90-0528-3744-A188-01783CEBECEB}" type="pres">
      <dgm:prSet presAssocID="{1CDDE8BF-DC7C-1C43-AEC2-CCD74B9B2990}" presName="conn2-1" presStyleLbl="parChTrans1D3" presStyleIdx="1" presStyleCnt="3"/>
      <dgm:spPr/>
    </dgm:pt>
    <dgm:pt modelId="{C2F3D5DD-7B28-1642-A716-87B15E32C73A}" type="pres">
      <dgm:prSet presAssocID="{1CDDE8BF-DC7C-1C43-AEC2-CCD74B9B2990}" presName="connTx" presStyleLbl="parChTrans1D3" presStyleIdx="1" presStyleCnt="3"/>
      <dgm:spPr/>
    </dgm:pt>
    <dgm:pt modelId="{6351CF36-450E-0F4F-860A-EC48B95215D1}" type="pres">
      <dgm:prSet presAssocID="{5DB068AD-F96B-174E-AD99-BFDEAE54537B}" presName="root2" presStyleCnt="0"/>
      <dgm:spPr/>
    </dgm:pt>
    <dgm:pt modelId="{F54F260A-73C2-5344-B369-0695B4F3021B}" type="pres">
      <dgm:prSet presAssocID="{5DB068AD-F96B-174E-AD99-BFDEAE54537B}" presName="LevelTwoTextNode" presStyleLbl="node3" presStyleIdx="1" presStyleCnt="3">
        <dgm:presLayoutVars>
          <dgm:chPref val="3"/>
        </dgm:presLayoutVars>
      </dgm:prSet>
      <dgm:spPr/>
    </dgm:pt>
    <dgm:pt modelId="{DCACB65A-793B-D049-93CD-886A2214F0A6}" type="pres">
      <dgm:prSet presAssocID="{5DB068AD-F96B-174E-AD99-BFDEAE54537B}" presName="level3hierChild" presStyleCnt="0"/>
      <dgm:spPr/>
    </dgm:pt>
    <dgm:pt modelId="{DED48FA9-04C3-CB44-B35A-098CAD413AFB}" type="pres">
      <dgm:prSet presAssocID="{1C52EEE5-C88C-5D4E-B21A-B2895C36D48B}" presName="conn2-1" presStyleLbl="parChTrans1D2" presStyleIdx="1" presStyleCnt="2"/>
      <dgm:spPr/>
    </dgm:pt>
    <dgm:pt modelId="{6D57D54F-0728-C141-B327-10D5C8DC578C}" type="pres">
      <dgm:prSet presAssocID="{1C52EEE5-C88C-5D4E-B21A-B2895C36D48B}" presName="connTx" presStyleLbl="parChTrans1D2" presStyleIdx="1" presStyleCnt="2"/>
      <dgm:spPr/>
    </dgm:pt>
    <dgm:pt modelId="{DDA1ED18-9E1E-4445-8ADE-9BEB9A435F10}" type="pres">
      <dgm:prSet presAssocID="{AB71C0E3-D6EE-404B-BF5B-F88F3C33CF8B}" presName="root2" presStyleCnt="0"/>
      <dgm:spPr/>
    </dgm:pt>
    <dgm:pt modelId="{285885BC-6FEB-554B-99C2-1838398C23AD}" type="pres">
      <dgm:prSet presAssocID="{AB71C0E3-D6EE-404B-BF5B-F88F3C33CF8B}" presName="LevelTwoTextNode" presStyleLbl="node2" presStyleIdx="1" presStyleCnt="2">
        <dgm:presLayoutVars>
          <dgm:chPref val="3"/>
        </dgm:presLayoutVars>
      </dgm:prSet>
      <dgm:spPr/>
    </dgm:pt>
    <dgm:pt modelId="{EEAB5D24-5B0F-F040-A773-E0A07486836E}" type="pres">
      <dgm:prSet presAssocID="{AB71C0E3-D6EE-404B-BF5B-F88F3C33CF8B}" presName="level3hierChild" presStyleCnt="0"/>
      <dgm:spPr/>
    </dgm:pt>
    <dgm:pt modelId="{D2AC9209-BA8E-7D45-8CCC-64FF1D2CFEE2}" type="pres">
      <dgm:prSet presAssocID="{E5A4AA70-4910-3A4A-9E73-3E428CCEF44C}" presName="conn2-1" presStyleLbl="parChTrans1D3" presStyleIdx="2" presStyleCnt="3"/>
      <dgm:spPr/>
    </dgm:pt>
    <dgm:pt modelId="{D71D5302-27C3-4543-99AF-CEB9B24CF060}" type="pres">
      <dgm:prSet presAssocID="{E5A4AA70-4910-3A4A-9E73-3E428CCEF44C}" presName="connTx" presStyleLbl="parChTrans1D3" presStyleIdx="2" presStyleCnt="3"/>
      <dgm:spPr/>
    </dgm:pt>
    <dgm:pt modelId="{3C32A836-FFD2-F541-91B0-1C0BCA258F78}" type="pres">
      <dgm:prSet presAssocID="{50EF278C-FF85-E942-96AA-0A7165085239}" presName="root2" presStyleCnt="0"/>
      <dgm:spPr/>
    </dgm:pt>
    <dgm:pt modelId="{1822CF4A-51E9-704D-B76E-05FCB87DFB60}" type="pres">
      <dgm:prSet presAssocID="{50EF278C-FF85-E942-96AA-0A7165085239}" presName="LevelTwoTextNode" presStyleLbl="node3" presStyleIdx="2" presStyleCnt="3">
        <dgm:presLayoutVars>
          <dgm:chPref val="3"/>
        </dgm:presLayoutVars>
      </dgm:prSet>
      <dgm:spPr/>
    </dgm:pt>
    <dgm:pt modelId="{B4ABDA99-3423-094A-8A09-9402FDA3B5EA}" type="pres">
      <dgm:prSet presAssocID="{50EF278C-FF85-E942-96AA-0A7165085239}" presName="level3hierChild" presStyleCnt="0"/>
      <dgm:spPr/>
    </dgm:pt>
  </dgm:ptLst>
  <dgm:cxnLst>
    <dgm:cxn modelId="{481E0C04-C925-2E49-A6FA-5CAD46A19CC0}" type="presOf" srcId="{50EF278C-FF85-E942-96AA-0A7165085239}" destId="{1822CF4A-51E9-704D-B76E-05FCB87DFB60}" srcOrd="0" destOrd="0" presId="urn:microsoft.com/office/officeart/2005/8/layout/hierarchy2"/>
    <dgm:cxn modelId="{B0F06B04-50E0-7D4B-928B-6E85FA65874C}" type="presOf" srcId="{02C02865-5225-C34F-91D4-EDB82209E2E8}" destId="{A1BA9D85-E93B-3E49-B5E3-BB689F75412B}" srcOrd="0" destOrd="0" presId="urn:microsoft.com/office/officeart/2005/8/layout/hierarchy2"/>
    <dgm:cxn modelId="{4D2D2D17-9EC5-DD45-8769-044B0C4E1018}" srcId="{02C02865-5225-C34F-91D4-EDB82209E2E8}" destId="{5DB068AD-F96B-174E-AD99-BFDEAE54537B}" srcOrd="1" destOrd="0" parTransId="{1CDDE8BF-DC7C-1C43-AEC2-CCD74B9B2990}" sibTransId="{F1DBB6F9-172A-8040-9E1F-48621747F501}"/>
    <dgm:cxn modelId="{96BC4318-4BC3-EB4D-BE56-75C33CAD0CCC}" srcId="{E24CD65F-5CAA-294B-BA81-D849F1770657}" destId="{02C02865-5225-C34F-91D4-EDB82209E2E8}" srcOrd="0" destOrd="0" parTransId="{E85D5F23-E377-4141-AACD-8423B00F6C88}" sibTransId="{C586BF4E-7A52-0149-834D-1DE92C3F486C}"/>
    <dgm:cxn modelId="{0CB0191B-2669-704F-BC25-F8D18C049746}" type="presOf" srcId="{1CDDE8BF-DC7C-1C43-AEC2-CCD74B9B2990}" destId="{84D26D90-0528-3744-A188-01783CEBECEB}" srcOrd="0" destOrd="0" presId="urn:microsoft.com/office/officeart/2005/8/layout/hierarchy2"/>
    <dgm:cxn modelId="{561C8521-FB7B-1D40-A9A1-EF398191EF56}" type="presOf" srcId="{1CDDE8BF-DC7C-1C43-AEC2-CCD74B9B2990}" destId="{C2F3D5DD-7B28-1642-A716-87B15E32C73A}" srcOrd="1" destOrd="0" presId="urn:microsoft.com/office/officeart/2005/8/layout/hierarchy2"/>
    <dgm:cxn modelId="{6AD0683F-EC86-7746-85F3-7E0E7B57FEF5}" type="presOf" srcId="{E5A4AA70-4910-3A4A-9E73-3E428CCEF44C}" destId="{D2AC9209-BA8E-7D45-8CCC-64FF1D2CFEE2}" srcOrd="0" destOrd="0" presId="urn:microsoft.com/office/officeart/2005/8/layout/hierarchy2"/>
    <dgm:cxn modelId="{D2A55254-88B4-E74B-A052-710449819DBD}" srcId="{AB71C0E3-D6EE-404B-BF5B-F88F3C33CF8B}" destId="{50EF278C-FF85-E942-96AA-0A7165085239}" srcOrd="0" destOrd="0" parTransId="{E5A4AA70-4910-3A4A-9E73-3E428CCEF44C}" sibTransId="{D95D82DC-A7F2-9540-B192-7A2C16FC6DA6}"/>
    <dgm:cxn modelId="{ADEAC654-D95B-C74C-9408-D7503D8FBB0C}" type="presOf" srcId="{E85D5F23-E377-4141-AACD-8423B00F6C88}" destId="{E5C45194-5ED9-C94D-8E54-9739BF265A07}" srcOrd="0" destOrd="0" presId="urn:microsoft.com/office/officeart/2005/8/layout/hierarchy2"/>
    <dgm:cxn modelId="{F8435755-BF17-2648-99A8-B14607CAD82B}" type="presOf" srcId="{1C52EEE5-C88C-5D4E-B21A-B2895C36D48B}" destId="{6D57D54F-0728-C141-B327-10D5C8DC578C}" srcOrd="1" destOrd="0" presId="urn:microsoft.com/office/officeart/2005/8/layout/hierarchy2"/>
    <dgm:cxn modelId="{64923B5E-0D23-CA4B-A735-F2B437AFE31E}" type="presOf" srcId="{FFE5E9EA-1A70-A846-AD74-3A1DEF6A7049}" destId="{3CFF98D2-44FA-F74D-97F7-9294900689DC}" srcOrd="0" destOrd="0" presId="urn:microsoft.com/office/officeart/2005/8/layout/hierarchy2"/>
    <dgm:cxn modelId="{F5F21B67-D790-5743-A052-45B284C17792}" type="presOf" srcId="{AB71C0E3-D6EE-404B-BF5B-F88F3C33CF8B}" destId="{285885BC-6FEB-554B-99C2-1838398C23AD}" srcOrd="0" destOrd="0" presId="urn:microsoft.com/office/officeart/2005/8/layout/hierarchy2"/>
    <dgm:cxn modelId="{FCB00878-28FA-544A-B19D-2D72CABE9C5D}" srcId="{E24CD65F-5CAA-294B-BA81-D849F1770657}" destId="{AB71C0E3-D6EE-404B-BF5B-F88F3C33CF8B}" srcOrd="1" destOrd="0" parTransId="{1C52EEE5-C88C-5D4E-B21A-B2895C36D48B}" sibTransId="{3D8CE6E7-3963-6A4C-BA49-AF11DCFB0EFE}"/>
    <dgm:cxn modelId="{CB8AC77F-77DA-1640-A08D-BC3467A566DC}" type="presOf" srcId="{1C52EEE5-C88C-5D4E-B21A-B2895C36D48B}" destId="{DED48FA9-04C3-CB44-B35A-098CAD413AFB}" srcOrd="0" destOrd="0" presId="urn:microsoft.com/office/officeart/2005/8/layout/hierarchy2"/>
    <dgm:cxn modelId="{FECF3D8A-7209-074C-B2A0-F3D066AA7443}" type="presOf" srcId="{1F4A0A0C-1E93-8B4B-B6AE-7A0BBEB8273C}" destId="{8B24BB42-5A5A-6241-AF4C-1703BB8E53AF}" srcOrd="0" destOrd="0" presId="urn:microsoft.com/office/officeart/2005/8/layout/hierarchy2"/>
    <dgm:cxn modelId="{E1DDCE92-F73A-4F4B-B28A-44856B675845}" type="presOf" srcId="{5DB068AD-F96B-174E-AD99-BFDEAE54537B}" destId="{F54F260A-73C2-5344-B369-0695B4F3021B}" srcOrd="0" destOrd="0" presId="urn:microsoft.com/office/officeart/2005/8/layout/hierarchy2"/>
    <dgm:cxn modelId="{64203A99-B6D5-0842-8C47-68DA7F1EDDAA}" type="presOf" srcId="{E24CD65F-5CAA-294B-BA81-D849F1770657}" destId="{D96355BF-2BAB-8141-9117-A4FAB0E62207}" srcOrd="0" destOrd="0" presId="urn:microsoft.com/office/officeart/2005/8/layout/hierarchy2"/>
    <dgm:cxn modelId="{95DA53A0-B036-CB45-BFB4-42681708C75E}" type="presOf" srcId="{E5A4AA70-4910-3A4A-9E73-3E428CCEF44C}" destId="{D71D5302-27C3-4543-99AF-CEB9B24CF060}" srcOrd="1" destOrd="0" presId="urn:microsoft.com/office/officeart/2005/8/layout/hierarchy2"/>
    <dgm:cxn modelId="{B6BECCB4-689F-0344-BAF3-4B2AF9BBD738}" srcId="{02C02865-5225-C34F-91D4-EDB82209E2E8}" destId="{FFE5E9EA-1A70-A846-AD74-3A1DEF6A7049}" srcOrd="0" destOrd="0" parTransId="{1F4A0A0C-1E93-8B4B-B6AE-7A0BBEB8273C}" sibTransId="{880EA66E-0919-0946-A258-BE8FF7AE47F4}"/>
    <dgm:cxn modelId="{9C861DC0-1E42-4D4E-9C7E-A2D29C55DB4D}" type="presOf" srcId="{1F4A0A0C-1E93-8B4B-B6AE-7A0BBEB8273C}" destId="{0D88859A-2584-6548-8802-360ACC9188AF}" srcOrd="1" destOrd="0" presId="urn:microsoft.com/office/officeart/2005/8/layout/hierarchy2"/>
    <dgm:cxn modelId="{6F4DFED0-6847-4E49-B4DB-C3B284D3EBFF}" type="presOf" srcId="{21B1B290-8790-AC43-B391-A9B0EA72704B}" destId="{1C38A5C4-2211-6643-BA2E-7B3902252FC2}" srcOrd="0" destOrd="0" presId="urn:microsoft.com/office/officeart/2005/8/layout/hierarchy2"/>
    <dgm:cxn modelId="{587651F7-9FD9-DB4F-8430-362D185181AE}" type="presOf" srcId="{E85D5F23-E377-4141-AACD-8423B00F6C88}" destId="{DD01A2DA-8D30-E848-AA4A-8034C39F0975}" srcOrd="1" destOrd="0" presId="urn:microsoft.com/office/officeart/2005/8/layout/hierarchy2"/>
    <dgm:cxn modelId="{7206EFF7-776F-EB48-BF86-7EE79EA6EF7A}" srcId="{21B1B290-8790-AC43-B391-A9B0EA72704B}" destId="{E24CD65F-5CAA-294B-BA81-D849F1770657}" srcOrd="0" destOrd="0" parTransId="{D14AA665-2274-B54B-A274-442FD3082A75}" sibTransId="{2C6BAA83-9B63-1043-BC92-7EFDAA64AA5B}"/>
    <dgm:cxn modelId="{F0C0AFE6-B783-3244-A892-6F328A031B60}" type="presParOf" srcId="{1C38A5C4-2211-6643-BA2E-7B3902252FC2}" destId="{E01B181A-1507-C343-A602-20A374BAFF16}" srcOrd="0" destOrd="0" presId="urn:microsoft.com/office/officeart/2005/8/layout/hierarchy2"/>
    <dgm:cxn modelId="{32A3DA98-4EF4-C343-AC65-436CFC5208C1}" type="presParOf" srcId="{E01B181A-1507-C343-A602-20A374BAFF16}" destId="{D96355BF-2BAB-8141-9117-A4FAB0E62207}" srcOrd="0" destOrd="0" presId="urn:microsoft.com/office/officeart/2005/8/layout/hierarchy2"/>
    <dgm:cxn modelId="{0543FAD7-C9D6-7345-8795-DC41E2CEF21B}" type="presParOf" srcId="{E01B181A-1507-C343-A602-20A374BAFF16}" destId="{96B83971-29D8-6046-90ED-9BBABB56F80F}" srcOrd="1" destOrd="0" presId="urn:microsoft.com/office/officeart/2005/8/layout/hierarchy2"/>
    <dgm:cxn modelId="{4AFC1F80-024E-4240-80D2-885C80C82D0C}" type="presParOf" srcId="{96B83971-29D8-6046-90ED-9BBABB56F80F}" destId="{E5C45194-5ED9-C94D-8E54-9739BF265A07}" srcOrd="0" destOrd="0" presId="urn:microsoft.com/office/officeart/2005/8/layout/hierarchy2"/>
    <dgm:cxn modelId="{FD510B46-4997-4942-A367-20D9FBC95ADA}" type="presParOf" srcId="{E5C45194-5ED9-C94D-8E54-9739BF265A07}" destId="{DD01A2DA-8D30-E848-AA4A-8034C39F0975}" srcOrd="0" destOrd="0" presId="urn:microsoft.com/office/officeart/2005/8/layout/hierarchy2"/>
    <dgm:cxn modelId="{A35DB1E9-F221-ED40-A8CC-AFD566280FFF}" type="presParOf" srcId="{96B83971-29D8-6046-90ED-9BBABB56F80F}" destId="{9E472E86-78A9-D24D-BCD7-5E61044DA419}" srcOrd="1" destOrd="0" presId="urn:microsoft.com/office/officeart/2005/8/layout/hierarchy2"/>
    <dgm:cxn modelId="{4B497375-DFCF-CE4C-B91A-EE90D7F6FD35}" type="presParOf" srcId="{9E472E86-78A9-D24D-BCD7-5E61044DA419}" destId="{A1BA9D85-E93B-3E49-B5E3-BB689F75412B}" srcOrd="0" destOrd="0" presId="urn:microsoft.com/office/officeart/2005/8/layout/hierarchy2"/>
    <dgm:cxn modelId="{D56CE06B-FC12-3B49-B502-922F7420C564}" type="presParOf" srcId="{9E472E86-78A9-D24D-BCD7-5E61044DA419}" destId="{794BDB94-2D72-6041-B438-EF8E4D7DB5CB}" srcOrd="1" destOrd="0" presId="urn:microsoft.com/office/officeart/2005/8/layout/hierarchy2"/>
    <dgm:cxn modelId="{99605B5E-6144-4548-94D4-7D44AA4B3E29}" type="presParOf" srcId="{794BDB94-2D72-6041-B438-EF8E4D7DB5CB}" destId="{8B24BB42-5A5A-6241-AF4C-1703BB8E53AF}" srcOrd="0" destOrd="0" presId="urn:microsoft.com/office/officeart/2005/8/layout/hierarchy2"/>
    <dgm:cxn modelId="{BBAB04D0-85BB-FB4F-8E35-336B63F73D70}" type="presParOf" srcId="{8B24BB42-5A5A-6241-AF4C-1703BB8E53AF}" destId="{0D88859A-2584-6548-8802-360ACC9188AF}" srcOrd="0" destOrd="0" presId="urn:microsoft.com/office/officeart/2005/8/layout/hierarchy2"/>
    <dgm:cxn modelId="{BEC657FD-F8E4-FB49-B635-0A2C3948D6D2}" type="presParOf" srcId="{794BDB94-2D72-6041-B438-EF8E4D7DB5CB}" destId="{CD4738E9-0E19-B64D-A02A-2BF65FBB978A}" srcOrd="1" destOrd="0" presId="urn:microsoft.com/office/officeart/2005/8/layout/hierarchy2"/>
    <dgm:cxn modelId="{DBB88329-3C08-3E49-8B74-B228598E01C6}" type="presParOf" srcId="{CD4738E9-0E19-B64D-A02A-2BF65FBB978A}" destId="{3CFF98D2-44FA-F74D-97F7-9294900689DC}" srcOrd="0" destOrd="0" presId="urn:microsoft.com/office/officeart/2005/8/layout/hierarchy2"/>
    <dgm:cxn modelId="{DE506CEC-5F0D-C343-AE6A-C82689B7E667}" type="presParOf" srcId="{CD4738E9-0E19-B64D-A02A-2BF65FBB978A}" destId="{47AFC316-B5D6-3442-9521-0032B6E3B727}" srcOrd="1" destOrd="0" presId="urn:microsoft.com/office/officeart/2005/8/layout/hierarchy2"/>
    <dgm:cxn modelId="{AD7E9CC1-A167-514B-9762-B233FFE9FBEF}" type="presParOf" srcId="{794BDB94-2D72-6041-B438-EF8E4D7DB5CB}" destId="{84D26D90-0528-3744-A188-01783CEBECEB}" srcOrd="2" destOrd="0" presId="urn:microsoft.com/office/officeart/2005/8/layout/hierarchy2"/>
    <dgm:cxn modelId="{7C37F64F-3826-1E48-B692-56F06BF6D8B2}" type="presParOf" srcId="{84D26D90-0528-3744-A188-01783CEBECEB}" destId="{C2F3D5DD-7B28-1642-A716-87B15E32C73A}" srcOrd="0" destOrd="0" presId="urn:microsoft.com/office/officeart/2005/8/layout/hierarchy2"/>
    <dgm:cxn modelId="{17443BC4-CC6E-114B-BD0C-3B745D3BEB24}" type="presParOf" srcId="{794BDB94-2D72-6041-B438-EF8E4D7DB5CB}" destId="{6351CF36-450E-0F4F-860A-EC48B95215D1}" srcOrd="3" destOrd="0" presId="urn:microsoft.com/office/officeart/2005/8/layout/hierarchy2"/>
    <dgm:cxn modelId="{AC57A9C2-879E-D144-A4CD-F12A21BE17F3}" type="presParOf" srcId="{6351CF36-450E-0F4F-860A-EC48B95215D1}" destId="{F54F260A-73C2-5344-B369-0695B4F3021B}" srcOrd="0" destOrd="0" presId="urn:microsoft.com/office/officeart/2005/8/layout/hierarchy2"/>
    <dgm:cxn modelId="{7DED00DE-D0A4-D34C-B8AA-051D31B29FBD}" type="presParOf" srcId="{6351CF36-450E-0F4F-860A-EC48B95215D1}" destId="{DCACB65A-793B-D049-93CD-886A2214F0A6}" srcOrd="1" destOrd="0" presId="urn:microsoft.com/office/officeart/2005/8/layout/hierarchy2"/>
    <dgm:cxn modelId="{BAC4F8EA-32E3-B245-B9BC-D578714B780B}" type="presParOf" srcId="{96B83971-29D8-6046-90ED-9BBABB56F80F}" destId="{DED48FA9-04C3-CB44-B35A-098CAD413AFB}" srcOrd="2" destOrd="0" presId="urn:microsoft.com/office/officeart/2005/8/layout/hierarchy2"/>
    <dgm:cxn modelId="{FA431A05-27A0-DB4F-BCC2-A7AC49BF36EE}" type="presParOf" srcId="{DED48FA9-04C3-CB44-B35A-098CAD413AFB}" destId="{6D57D54F-0728-C141-B327-10D5C8DC578C}" srcOrd="0" destOrd="0" presId="urn:microsoft.com/office/officeart/2005/8/layout/hierarchy2"/>
    <dgm:cxn modelId="{0CB8F1BD-3583-C346-BD93-383C53F3E5D1}" type="presParOf" srcId="{96B83971-29D8-6046-90ED-9BBABB56F80F}" destId="{DDA1ED18-9E1E-4445-8ADE-9BEB9A435F10}" srcOrd="3" destOrd="0" presId="urn:microsoft.com/office/officeart/2005/8/layout/hierarchy2"/>
    <dgm:cxn modelId="{8A493702-0187-6542-A0A8-888F171D905A}" type="presParOf" srcId="{DDA1ED18-9E1E-4445-8ADE-9BEB9A435F10}" destId="{285885BC-6FEB-554B-99C2-1838398C23AD}" srcOrd="0" destOrd="0" presId="urn:microsoft.com/office/officeart/2005/8/layout/hierarchy2"/>
    <dgm:cxn modelId="{39144A8E-6262-A746-AD79-7564F5A62D52}" type="presParOf" srcId="{DDA1ED18-9E1E-4445-8ADE-9BEB9A435F10}" destId="{EEAB5D24-5B0F-F040-A773-E0A07486836E}" srcOrd="1" destOrd="0" presId="urn:microsoft.com/office/officeart/2005/8/layout/hierarchy2"/>
    <dgm:cxn modelId="{9D8EE41C-75DF-7F48-B6A8-35DB57963407}" type="presParOf" srcId="{EEAB5D24-5B0F-F040-A773-E0A07486836E}" destId="{D2AC9209-BA8E-7D45-8CCC-64FF1D2CFEE2}" srcOrd="0" destOrd="0" presId="urn:microsoft.com/office/officeart/2005/8/layout/hierarchy2"/>
    <dgm:cxn modelId="{EC7335D0-D457-CC40-AE81-EF9403FFF343}" type="presParOf" srcId="{D2AC9209-BA8E-7D45-8CCC-64FF1D2CFEE2}" destId="{D71D5302-27C3-4543-99AF-CEB9B24CF060}" srcOrd="0" destOrd="0" presId="urn:microsoft.com/office/officeart/2005/8/layout/hierarchy2"/>
    <dgm:cxn modelId="{78B0DAA7-5791-F445-AE4A-64FD151855CD}" type="presParOf" srcId="{EEAB5D24-5B0F-F040-A773-E0A07486836E}" destId="{3C32A836-FFD2-F541-91B0-1C0BCA258F78}" srcOrd="1" destOrd="0" presId="urn:microsoft.com/office/officeart/2005/8/layout/hierarchy2"/>
    <dgm:cxn modelId="{4D242DD5-4CF8-7347-B34C-B9510B7ACF90}" type="presParOf" srcId="{3C32A836-FFD2-F541-91B0-1C0BCA258F78}" destId="{1822CF4A-51E9-704D-B76E-05FCB87DFB60}" srcOrd="0" destOrd="0" presId="urn:microsoft.com/office/officeart/2005/8/layout/hierarchy2"/>
    <dgm:cxn modelId="{7042959F-DDC2-AA47-B34B-84DCD11B2868}" type="presParOf" srcId="{3C32A836-FFD2-F541-91B0-1C0BCA258F78}" destId="{B4ABDA99-3423-094A-8A09-9402FDA3B5E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355BF-2BAB-8141-9117-A4FAB0E62207}">
      <dsp:nvSpPr>
        <dsp:cNvPr id="0" name=""/>
        <dsp:cNvSpPr/>
      </dsp:nvSpPr>
      <dsp:spPr>
        <a:xfrm>
          <a:off x="25747" y="1029137"/>
          <a:ext cx="1430238" cy="71511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46692" y="1050082"/>
        <a:ext cx="1388348" cy="673229"/>
      </dsp:txXfrm>
    </dsp:sp>
    <dsp:sp modelId="{E5C45194-5ED9-C94D-8E54-9739BF265A07}">
      <dsp:nvSpPr>
        <dsp:cNvPr id="0" name=""/>
        <dsp:cNvSpPr/>
      </dsp:nvSpPr>
      <dsp:spPr>
        <a:xfrm rot="18770822">
          <a:off x="1321401" y="1051055"/>
          <a:ext cx="84126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41262" y="27246"/>
              </a:lnTo>
            </a:path>
          </a:pathLst>
        </a:cu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1721001" y="1057270"/>
        <a:ext cx="42063" cy="42063"/>
      </dsp:txXfrm>
    </dsp:sp>
    <dsp:sp modelId="{A1BA9D85-E93B-3E49-B5E3-BB689F75412B}">
      <dsp:nvSpPr>
        <dsp:cNvPr id="0" name=""/>
        <dsp:cNvSpPr/>
      </dsp:nvSpPr>
      <dsp:spPr>
        <a:xfrm>
          <a:off x="2028080" y="412346"/>
          <a:ext cx="1430238" cy="71511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2049025" y="433291"/>
        <a:ext cx="1388348" cy="673229"/>
      </dsp:txXfrm>
    </dsp:sp>
    <dsp:sp modelId="{8B24BB42-5A5A-6241-AF4C-1703BB8E53AF}">
      <dsp:nvSpPr>
        <dsp:cNvPr id="0" name=""/>
        <dsp:cNvSpPr/>
      </dsp:nvSpPr>
      <dsp:spPr>
        <a:xfrm rot="19457599">
          <a:off x="3392098" y="537063"/>
          <a:ext cx="70453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704537" y="27246"/>
              </a:lnTo>
            </a:path>
          </a:pathLst>
        </a:cu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3726753" y="546696"/>
        <a:ext cx="35226" cy="35226"/>
      </dsp:txXfrm>
    </dsp:sp>
    <dsp:sp modelId="{3CFF98D2-44FA-F74D-97F7-9294900689DC}">
      <dsp:nvSpPr>
        <dsp:cNvPr id="0" name=""/>
        <dsp:cNvSpPr/>
      </dsp:nvSpPr>
      <dsp:spPr>
        <a:xfrm>
          <a:off x="4030414" y="1153"/>
          <a:ext cx="1430238" cy="71511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4051359" y="22098"/>
        <a:ext cx="1388348" cy="673229"/>
      </dsp:txXfrm>
    </dsp:sp>
    <dsp:sp modelId="{84D26D90-0528-3744-A188-01783CEBECEB}">
      <dsp:nvSpPr>
        <dsp:cNvPr id="0" name=""/>
        <dsp:cNvSpPr/>
      </dsp:nvSpPr>
      <dsp:spPr>
        <a:xfrm rot="2142401">
          <a:off x="3392098" y="948257"/>
          <a:ext cx="70453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704537" y="27246"/>
              </a:lnTo>
            </a:path>
          </a:pathLst>
        </a:cu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3726753" y="957889"/>
        <a:ext cx="35226" cy="35226"/>
      </dsp:txXfrm>
    </dsp:sp>
    <dsp:sp modelId="{F54F260A-73C2-5344-B369-0695B4F3021B}">
      <dsp:nvSpPr>
        <dsp:cNvPr id="0" name=""/>
        <dsp:cNvSpPr/>
      </dsp:nvSpPr>
      <dsp:spPr>
        <a:xfrm>
          <a:off x="4030414" y="823540"/>
          <a:ext cx="1430238" cy="71511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4051359" y="844485"/>
        <a:ext cx="1388348" cy="673229"/>
      </dsp:txXfrm>
    </dsp:sp>
    <dsp:sp modelId="{DED48FA9-04C3-CB44-B35A-098CAD413AFB}">
      <dsp:nvSpPr>
        <dsp:cNvPr id="0" name=""/>
        <dsp:cNvSpPr/>
      </dsp:nvSpPr>
      <dsp:spPr>
        <a:xfrm rot="2829178">
          <a:off x="1321401" y="1667845"/>
          <a:ext cx="84126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41262" y="27246"/>
              </a:lnTo>
            </a:path>
          </a:pathLst>
        </a:cu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1721001" y="1674060"/>
        <a:ext cx="42063" cy="42063"/>
      </dsp:txXfrm>
    </dsp:sp>
    <dsp:sp modelId="{285885BC-6FEB-554B-99C2-1838398C23AD}">
      <dsp:nvSpPr>
        <dsp:cNvPr id="0" name=""/>
        <dsp:cNvSpPr/>
      </dsp:nvSpPr>
      <dsp:spPr>
        <a:xfrm>
          <a:off x="2028080" y="1645927"/>
          <a:ext cx="1430238" cy="71511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2049025" y="1666872"/>
        <a:ext cx="1388348" cy="673229"/>
      </dsp:txXfrm>
    </dsp:sp>
    <dsp:sp modelId="{D2AC9209-BA8E-7D45-8CCC-64FF1D2CFEE2}">
      <dsp:nvSpPr>
        <dsp:cNvPr id="0" name=""/>
        <dsp:cNvSpPr/>
      </dsp:nvSpPr>
      <dsp:spPr>
        <a:xfrm>
          <a:off x="3458319" y="1976240"/>
          <a:ext cx="5720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572095" y="27246"/>
              </a:lnTo>
            </a:path>
          </a:pathLst>
        </a:cu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3730064" y="1989184"/>
        <a:ext cx="28604" cy="28604"/>
      </dsp:txXfrm>
    </dsp:sp>
    <dsp:sp modelId="{1822CF4A-51E9-704D-B76E-05FCB87DFB60}">
      <dsp:nvSpPr>
        <dsp:cNvPr id="0" name=""/>
        <dsp:cNvSpPr/>
      </dsp:nvSpPr>
      <dsp:spPr>
        <a:xfrm>
          <a:off x="4030414" y="1645927"/>
          <a:ext cx="1430238" cy="71511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4051359" y="1666872"/>
        <a:ext cx="1388348" cy="673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063BA-F2B5-4AA1-8670-F7ABEBE2F9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12FDC-C15F-4E50-8BFF-3F92E6CF4A93}" type="slidenum">
              <a:rPr lang="en-US"/>
              <a:pPr/>
              <a:t>0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AC2B-FAF9-437C-9159-E83A49A6B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C51F-A5DA-49FB-9E3F-4B433B9E0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32C22-CAC4-471D-B9E7-8358D7AA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B0AA-D8CF-4E0F-8C1D-94C0FAE94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D3BD7-177B-4852-B784-E752DDBDE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85F05-A089-438A-A794-BDB5D653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4825-B525-4767-9ECB-41150136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DF44A-2A30-48CB-A4E7-F652BFA2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5D2B1-6B34-4D18-9ADE-17A366100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59D-ADB9-4DEA-8D76-FB8B31201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47AF-6845-4A5F-B496-0156EE140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4246386F-5E7F-4C41-A067-1E4DF5A902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{Problem Disaggregation or Decision Tree}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cs typeface="Arial" charset="0"/>
              </a:rPr>
              <a:t>{Optional Subtitle}</a:t>
            </a:r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cs typeface="Arial" charset="0"/>
              </a:rPr>
              <a:t>Source: {text}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B58E7D-57BC-6E46-9ACE-11FE70FACD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270971"/>
              </p:ext>
            </p:extLst>
          </p:nvPr>
        </p:nvGraphicFramePr>
        <p:xfrm>
          <a:off x="1652954" y="2286000"/>
          <a:ext cx="5486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17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Blank Presentation</vt:lpstr>
      <vt:lpstr>{Problem Disaggregation or Decision Tree}</vt:lpstr>
    </vt:vector>
  </TitlesOfParts>
  <Company>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Andrew Abela</cp:lastModifiedBy>
  <cp:revision>141</cp:revision>
  <dcterms:created xsi:type="dcterms:W3CDTF">2006-09-07T13:38:42Z</dcterms:created>
  <dcterms:modified xsi:type="dcterms:W3CDTF">2020-07-31T14:13:49Z</dcterms:modified>
</cp:coreProperties>
</file>