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hy Villella" initials="KA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55"/>
  </p:normalViewPr>
  <p:slideViewPr>
    <p:cSldViewPr snapToGrid="0">
      <p:cViewPr varScale="1">
        <p:scale>
          <a:sx n="94" d="100"/>
          <a:sy n="94" d="100"/>
        </p:scale>
        <p:origin x="41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13D05F-08A1-364C-B98A-E1AE397126E0}" type="doc">
      <dgm:prSet loTypeId="urn:microsoft.com/office/officeart/2005/8/layout/pList2" loCatId="" qsTypeId="urn:microsoft.com/office/officeart/2005/8/quickstyle/simple1" qsCatId="simple" csTypeId="urn:microsoft.com/office/officeart/2005/8/colors/accent1_2" csCatId="accent1" phldr="1"/>
      <dgm:spPr/>
    </dgm:pt>
    <dgm:pt modelId="{026221BD-D139-154B-B96F-BDCCD250F172}">
      <dgm:prSet phldrT="[Text]" custT="1"/>
      <dgm:spPr>
        <a:noFill/>
        <a:ln>
          <a:solidFill>
            <a:schemeClr val="bg2"/>
          </a:solidFill>
        </a:ln>
      </dgm:spPr>
      <dgm:t>
        <a:bodyPr/>
        <a:lstStyle/>
        <a:p>
          <a:pPr rtl="0"/>
          <a:r>
            <a:rPr lang="en-US" sz="1200">
              <a:solidFill>
                <a:schemeClr val="tx1"/>
              </a:solidFill>
            </a:rPr>
            <a:t>[Text]</a:t>
          </a:r>
        </a:p>
      </dgm:t>
    </dgm:pt>
    <dgm:pt modelId="{A49BB6F9-5B82-DA4A-BFCD-6684B06F41E7}" type="parTrans" cxnId="{EB33A463-E99D-AA4E-895E-909CD7F51B07}">
      <dgm:prSet/>
      <dgm:spPr/>
      <dgm:t>
        <a:bodyPr/>
        <a:lstStyle/>
        <a:p>
          <a:endParaRPr lang="en-US"/>
        </a:p>
      </dgm:t>
    </dgm:pt>
    <dgm:pt modelId="{63C5D300-B8E3-A841-B625-552EF5073EAB}" type="sibTrans" cxnId="{EB33A463-E99D-AA4E-895E-909CD7F51B07}">
      <dgm:prSet/>
      <dgm:spPr/>
      <dgm:t>
        <a:bodyPr/>
        <a:lstStyle/>
        <a:p>
          <a:endParaRPr lang="en-US"/>
        </a:p>
      </dgm:t>
    </dgm:pt>
    <dgm:pt modelId="{2EA179AC-B7E8-2E42-AA76-82C1E3B6AFCB}">
      <dgm:prSet phldrT="[Text]" phldr="1" custT="1"/>
      <dgm:spPr>
        <a:noFill/>
        <a:ln>
          <a:solidFill>
            <a:schemeClr val="bg2"/>
          </a:solidFill>
        </a:ln>
      </dgm:spPr>
      <dgm:t>
        <a:bodyPr/>
        <a:lstStyle/>
        <a:p>
          <a:pPr rtl="0"/>
          <a:endParaRPr lang="en-US" sz="1200" dirty="0">
            <a:solidFill>
              <a:schemeClr val="tx1"/>
            </a:solidFill>
          </a:endParaRPr>
        </a:p>
      </dgm:t>
    </dgm:pt>
    <dgm:pt modelId="{28A70117-9E51-694C-9391-16F4B948C097}" type="parTrans" cxnId="{9B08BBF4-8D05-CF4E-91CA-9D5EF30FB162}">
      <dgm:prSet/>
      <dgm:spPr/>
      <dgm:t>
        <a:bodyPr/>
        <a:lstStyle/>
        <a:p>
          <a:endParaRPr lang="en-US"/>
        </a:p>
      </dgm:t>
    </dgm:pt>
    <dgm:pt modelId="{9BC63411-9604-5849-BC79-4E52BC7919DE}" type="sibTrans" cxnId="{9B08BBF4-8D05-CF4E-91CA-9D5EF30FB162}">
      <dgm:prSet/>
      <dgm:spPr/>
      <dgm:t>
        <a:bodyPr/>
        <a:lstStyle/>
        <a:p>
          <a:endParaRPr lang="en-US"/>
        </a:p>
      </dgm:t>
    </dgm:pt>
    <dgm:pt modelId="{E6872B12-E76B-C043-BDCA-8C704B0F07C5}">
      <dgm:prSet phldrT="[Text]" phldr="1" custT="1"/>
      <dgm:spPr>
        <a:noFill/>
        <a:ln>
          <a:solidFill>
            <a:schemeClr val="bg2"/>
          </a:solidFill>
        </a:ln>
      </dgm:spPr>
      <dgm:t>
        <a:bodyPr/>
        <a:lstStyle/>
        <a:p>
          <a:pPr rtl="0"/>
          <a:endParaRPr lang="en-US" sz="1200" dirty="0">
            <a:solidFill>
              <a:schemeClr val="tx1"/>
            </a:solidFill>
          </a:endParaRPr>
        </a:p>
      </dgm:t>
    </dgm:pt>
    <dgm:pt modelId="{8952A5BB-1DA9-9046-A47D-DC21C33ABCE6}" type="parTrans" cxnId="{099AE7EF-2EB1-F547-BF92-0A942AE4B7D6}">
      <dgm:prSet/>
      <dgm:spPr/>
      <dgm:t>
        <a:bodyPr/>
        <a:lstStyle/>
        <a:p>
          <a:endParaRPr lang="en-US"/>
        </a:p>
      </dgm:t>
    </dgm:pt>
    <dgm:pt modelId="{BAB1579C-9BD4-4F48-9443-48F6BA923244}" type="sibTrans" cxnId="{099AE7EF-2EB1-F547-BF92-0A942AE4B7D6}">
      <dgm:prSet/>
      <dgm:spPr/>
      <dgm:t>
        <a:bodyPr/>
        <a:lstStyle/>
        <a:p>
          <a:endParaRPr lang="en-US"/>
        </a:p>
      </dgm:t>
    </dgm:pt>
    <dgm:pt modelId="{3C9FE4B9-B9CE-EA42-BBF9-2A0B81BED014}">
      <dgm:prSet phldrT="[Text]" custT="1"/>
      <dgm:spPr>
        <a:noFill/>
        <a:ln>
          <a:solidFill>
            <a:schemeClr val="bg2"/>
          </a:solidFill>
        </a:ln>
      </dgm:spPr>
      <dgm:t>
        <a:bodyPr/>
        <a:lstStyle/>
        <a:p>
          <a:pPr rtl="0"/>
          <a:r>
            <a:rPr lang="en-US" sz="1200" dirty="0">
              <a:solidFill>
                <a:schemeClr val="tx1"/>
              </a:solidFill>
            </a:rPr>
            <a:t>[Text</a:t>
          </a:r>
        </a:p>
      </dgm:t>
    </dgm:pt>
    <dgm:pt modelId="{B00911B8-5121-A249-9FFC-7C66F0B4B12C}" type="parTrans" cxnId="{4CD72320-AFBD-0448-81EE-D8251B621B94}">
      <dgm:prSet/>
      <dgm:spPr/>
      <dgm:t>
        <a:bodyPr/>
        <a:lstStyle/>
        <a:p>
          <a:endParaRPr lang="en-US"/>
        </a:p>
      </dgm:t>
    </dgm:pt>
    <dgm:pt modelId="{0CDB40BB-01DE-6A45-A35B-CF759ED1CE29}" type="sibTrans" cxnId="{4CD72320-AFBD-0448-81EE-D8251B621B94}">
      <dgm:prSet/>
      <dgm:spPr/>
      <dgm:t>
        <a:bodyPr/>
        <a:lstStyle/>
        <a:p>
          <a:endParaRPr lang="en-US"/>
        </a:p>
      </dgm:t>
    </dgm:pt>
    <dgm:pt modelId="{6464F97D-436B-7542-BE68-2EBE4921B63A}" type="pres">
      <dgm:prSet presAssocID="{ED13D05F-08A1-364C-B98A-E1AE397126E0}" presName="Name0" presStyleCnt="0">
        <dgm:presLayoutVars>
          <dgm:dir/>
          <dgm:resizeHandles val="exact"/>
        </dgm:presLayoutVars>
      </dgm:prSet>
      <dgm:spPr/>
    </dgm:pt>
    <dgm:pt modelId="{6346EFDD-1E69-8D4A-A3AB-6F0162C026ED}" type="pres">
      <dgm:prSet presAssocID="{ED13D05F-08A1-364C-B98A-E1AE397126E0}" presName="bkgdShp" presStyleLbl="alignAccFollowNode1" presStyleIdx="0" presStyleCnt="1"/>
      <dgm:spPr/>
    </dgm:pt>
    <dgm:pt modelId="{71881165-2506-064E-95CB-5E49FC14EA6E}" type="pres">
      <dgm:prSet presAssocID="{ED13D05F-08A1-364C-B98A-E1AE397126E0}" presName="linComp" presStyleCnt="0"/>
      <dgm:spPr/>
    </dgm:pt>
    <dgm:pt modelId="{066129A8-B033-EC4A-9393-CE4903D6692B}" type="pres">
      <dgm:prSet presAssocID="{026221BD-D139-154B-B96F-BDCCD250F172}" presName="compNode" presStyleCnt="0"/>
      <dgm:spPr/>
    </dgm:pt>
    <dgm:pt modelId="{127E1F79-72E8-D745-A9FC-74F4EC90A9D6}" type="pres">
      <dgm:prSet presAssocID="{026221BD-D139-154B-B96F-BDCCD250F172}" presName="node" presStyleLbl="node1" presStyleIdx="0" presStyleCnt="4">
        <dgm:presLayoutVars>
          <dgm:bulletEnabled val="1"/>
        </dgm:presLayoutVars>
      </dgm:prSet>
      <dgm:spPr/>
    </dgm:pt>
    <dgm:pt modelId="{48406C06-FE4F-8B4D-B5D2-D01C2FE9D454}" type="pres">
      <dgm:prSet presAssocID="{026221BD-D139-154B-B96F-BDCCD250F172}" presName="invisiNode" presStyleLbl="node1" presStyleIdx="0" presStyleCnt="4"/>
      <dgm:spPr/>
    </dgm:pt>
    <dgm:pt modelId="{E7D82CB8-9F2C-B047-B2A8-A1F36E34DA2D}" type="pres">
      <dgm:prSet presAssocID="{026221BD-D139-154B-B96F-BDCCD250F172}" presName="imagNode" presStyleLbl="fgImgPlace1" presStyleIdx="0" presStyleCnt="4"/>
      <dgm:spPr/>
    </dgm:pt>
    <dgm:pt modelId="{891EF292-D1E1-8841-BD9D-E385FC07977F}" type="pres">
      <dgm:prSet presAssocID="{63C5D300-B8E3-A841-B625-552EF5073EAB}" presName="sibTrans" presStyleLbl="sibTrans2D1" presStyleIdx="0" presStyleCnt="0"/>
      <dgm:spPr/>
    </dgm:pt>
    <dgm:pt modelId="{6351B211-51A3-7449-BBD6-259A6E2EE40D}" type="pres">
      <dgm:prSet presAssocID="{2EA179AC-B7E8-2E42-AA76-82C1E3B6AFCB}" presName="compNode" presStyleCnt="0"/>
      <dgm:spPr/>
    </dgm:pt>
    <dgm:pt modelId="{B4D2AD58-3DA0-0546-B81B-19A4041F9649}" type="pres">
      <dgm:prSet presAssocID="{2EA179AC-B7E8-2E42-AA76-82C1E3B6AFCB}" presName="node" presStyleLbl="node1" presStyleIdx="1" presStyleCnt="4">
        <dgm:presLayoutVars>
          <dgm:bulletEnabled val="1"/>
        </dgm:presLayoutVars>
      </dgm:prSet>
      <dgm:spPr/>
    </dgm:pt>
    <dgm:pt modelId="{9C6C6CE7-A26E-5546-A49F-D5381056CFCE}" type="pres">
      <dgm:prSet presAssocID="{2EA179AC-B7E8-2E42-AA76-82C1E3B6AFCB}" presName="invisiNode" presStyleLbl="node1" presStyleIdx="1" presStyleCnt="4"/>
      <dgm:spPr/>
    </dgm:pt>
    <dgm:pt modelId="{DA7BD5B1-99E6-8648-A7CA-EF43BF4B909D}" type="pres">
      <dgm:prSet presAssocID="{2EA179AC-B7E8-2E42-AA76-82C1E3B6AFCB}" presName="imagNode" presStyleLbl="fgImgPlace1" presStyleIdx="1" presStyleCnt="4"/>
      <dgm:spPr/>
    </dgm:pt>
    <dgm:pt modelId="{DFBD9FDF-024D-2F48-840F-7669AF8F81AE}" type="pres">
      <dgm:prSet presAssocID="{9BC63411-9604-5849-BC79-4E52BC7919DE}" presName="sibTrans" presStyleLbl="sibTrans2D1" presStyleIdx="0" presStyleCnt="0"/>
      <dgm:spPr/>
    </dgm:pt>
    <dgm:pt modelId="{C82DFE34-8B7B-2C40-9BCC-C01C4AE11B5A}" type="pres">
      <dgm:prSet presAssocID="{E6872B12-E76B-C043-BDCA-8C704B0F07C5}" presName="compNode" presStyleCnt="0"/>
      <dgm:spPr/>
    </dgm:pt>
    <dgm:pt modelId="{87E8D06F-A2DA-5A43-BF92-1D2F0883415A}" type="pres">
      <dgm:prSet presAssocID="{E6872B12-E76B-C043-BDCA-8C704B0F07C5}" presName="node" presStyleLbl="node1" presStyleIdx="2" presStyleCnt="4">
        <dgm:presLayoutVars>
          <dgm:bulletEnabled val="1"/>
        </dgm:presLayoutVars>
      </dgm:prSet>
      <dgm:spPr/>
    </dgm:pt>
    <dgm:pt modelId="{B7E5330B-A3EE-AA42-96C1-0134B220F106}" type="pres">
      <dgm:prSet presAssocID="{E6872B12-E76B-C043-BDCA-8C704B0F07C5}" presName="invisiNode" presStyleLbl="node1" presStyleIdx="2" presStyleCnt="4"/>
      <dgm:spPr/>
    </dgm:pt>
    <dgm:pt modelId="{5E6A04FD-E058-7A48-94F1-9759B680EF2F}" type="pres">
      <dgm:prSet presAssocID="{E6872B12-E76B-C043-BDCA-8C704B0F07C5}" presName="imagNode" presStyleLbl="fgImgPlace1" presStyleIdx="2" presStyleCnt="4"/>
      <dgm:spPr/>
    </dgm:pt>
    <dgm:pt modelId="{61D0370F-BB53-CC46-B17D-173DE3DA9D6A}" type="pres">
      <dgm:prSet presAssocID="{BAB1579C-9BD4-4F48-9443-48F6BA923244}" presName="sibTrans" presStyleLbl="sibTrans2D1" presStyleIdx="0" presStyleCnt="0"/>
      <dgm:spPr/>
    </dgm:pt>
    <dgm:pt modelId="{FA15D628-0DE8-7946-A282-401899BF9385}" type="pres">
      <dgm:prSet presAssocID="{3C9FE4B9-B9CE-EA42-BBF9-2A0B81BED014}" presName="compNode" presStyleCnt="0"/>
      <dgm:spPr/>
    </dgm:pt>
    <dgm:pt modelId="{EF74BED1-8A8A-474E-9EDE-B5E8B1810E49}" type="pres">
      <dgm:prSet presAssocID="{3C9FE4B9-B9CE-EA42-BBF9-2A0B81BED014}" presName="node" presStyleLbl="node1" presStyleIdx="3" presStyleCnt="4">
        <dgm:presLayoutVars>
          <dgm:bulletEnabled val="1"/>
        </dgm:presLayoutVars>
      </dgm:prSet>
      <dgm:spPr/>
    </dgm:pt>
    <dgm:pt modelId="{7C7C11A9-CBF2-C043-9434-53E2D892C4EE}" type="pres">
      <dgm:prSet presAssocID="{3C9FE4B9-B9CE-EA42-BBF9-2A0B81BED014}" presName="invisiNode" presStyleLbl="node1" presStyleIdx="3" presStyleCnt="4"/>
      <dgm:spPr/>
    </dgm:pt>
    <dgm:pt modelId="{C3BEFC3A-600C-AE44-A4AF-31B4D2261E3A}" type="pres">
      <dgm:prSet presAssocID="{3C9FE4B9-B9CE-EA42-BBF9-2A0B81BED014}" presName="imagNode" presStyleLbl="fgImgPlace1" presStyleIdx="3" presStyleCnt="4"/>
      <dgm:spPr/>
    </dgm:pt>
  </dgm:ptLst>
  <dgm:cxnLst>
    <dgm:cxn modelId="{9B294D0A-FCEA-B64C-AA6B-A52653BA4CC9}" type="presOf" srcId="{3C9FE4B9-B9CE-EA42-BBF9-2A0B81BED014}" destId="{EF74BED1-8A8A-474E-9EDE-B5E8B1810E49}" srcOrd="0" destOrd="0" presId="urn:microsoft.com/office/officeart/2005/8/layout/pList2"/>
    <dgm:cxn modelId="{4CD72320-AFBD-0448-81EE-D8251B621B94}" srcId="{ED13D05F-08A1-364C-B98A-E1AE397126E0}" destId="{3C9FE4B9-B9CE-EA42-BBF9-2A0B81BED014}" srcOrd="3" destOrd="0" parTransId="{B00911B8-5121-A249-9FFC-7C66F0B4B12C}" sibTransId="{0CDB40BB-01DE-6A45-A35B-CF759ED1CE29}"/>
    <dgm:cxn modelId="{23AF2A22-1275-DE4F-975A-9274D27E1ED1}" type="presOf" srcId="{BAB1579C-9BD4-4F48-9443-48F6BA923244}" destId="{61D0370F-BB53-CC46-B17D-173DE3DA9D6A}" srcOrd="0" destOrd="0" presId="urn:microsoft.com/office/officeart/2005/8/layout/pList2"/>
    <dgm:cxn modelId="{BB0BAB41-75C1-6E49-8A51-54E96DACE5E1}" type="presOf" srcId="{E6872B12-E76B-C043-BDCA-8C704B0F07C5}" destId="{87E8D06F-A2DA-5A43-BF92-1D2F0883415A}" srcOrd="0" destOrd="0" presId="urn:microsoft.com/office/officeart/2005/8/layout/pList2"/>
    <dgm:cxn modelId="{EB33A463-E99D-AA4E-895E-909CD7F51B07}" srcId="{ED13D05F-08A1-364C-B98A-E1AE397126E0}" destId="{026221BD-D139-154B-B96F-BDCCD250F172}" srcOrd="0" destOrd="0" parTransId="{A49BB6F9-5B82-DA4A-BFCD-6684B06F41E7}" sibTransId="{63C5D300-B8E3-A841-B625-552EF5073EAB}"/>
    <dgm:cxn modelId="{FBD0F89F-7416-CA4D-808D-6515596A5148}" type="presOf" srcId="{026221BD-D139-154B-B96F-BDCCD250F172}" destId="{127E1F79-72E8-D745-A9FC-74F4EC90A9D6}" srcOrd="0" destOrd="0" presId="urn:microsoft.com/office/officeart/2005/8/layout/pList2"/>
    <dgm:cxn modelId="{2C3EBBA1-B52E-DB41-AD26-9BBE914731EF}" type="presOf" srcId="{2EA179AC-B7E8-2E42-AA76-82C1E3B6AFCB}" destId="{B4D2AD58-3DA0-0546-B81B-19A4041F9649}" srcOrd="0" destOrd="0" presId="urn:microsoft.com/office/officeart/2005/8/layout/pList2"/>
    <dgm:cxn modelId="{503E82A3-2493-B44F-A5D4-77932DD1213B}" type="presOf" srcId="{ED13D05F-08A1-364C-B98A-E1AE397126E0}" destId="{6464F97D-436B-7542-BE68-2EBE4921B63A}" srcOrd="0" destOrd="0" presId="urn:microsoft.com/office/officeart/2005/8/layout/pList2"/>
    <dgm:cxn modelId="{4D3BD6A6-9FAD-C14F-91BD-C95F599C9C75}" type="presOf" srcId="{9BC63411-9604-5849-BC79-4E52BC7919DE}" destId="{DFBD9FDF-024D-2F48-840F-7669AF8F81AE}" srcOrd="0" destOrd="0" presId="urn:microsoft.com/office/officeart/2005/8/layout/pList2"/>
    <dgm:cxn modelId="{9392D0CA-1813-CF49-B0AE-A21AA0F734E8}" type="presOf" srcId="{63C5D300-B8E3-A841-B625-552EF5073EAB}" destId="{891EF292-D1E1-8841-BD9D-E385FC07977F}" srcOrd="0" destOrd="0" presId="urn:microsoft.com/office/officeart/2005/8/layout/pList2"/>
    <dgm:cxn modelId="{099AE7EF-2EB1-F547-BF92-0A942AE4B7D6}" srcId="{ED13D05F-08A1-364C-B98A-E1AE397126E0}" destId="{E6872B12-E76B-C043-BDCA-8C704B0F07C5}" srcOrd="2" destOrd="0" parTransId="{8952A5BB-1DA9-9046-A47D-DC21C33ABCE6}" sibTransId="{BAB1579C-9BD4-4F48-9443-48F6BA923244}"/>
    <dgm:cxn modelId="{9B08BBF4-8D05-CF4E-91CA-9D5EF30FB162}" srcId="{ED13D05F-08A1-364C-B98A-E1AE397126E0}" destId="{2EA179AC-B7E8-2E42-AA76-82C1E3B6AFCB}" srcOrd="1" destOrd="0" parTransId="{28A70117-9E51-694C-9391-16F4B948C097}" sibTransId="{9BC63411-9604-5849-BC79-4E52BC7919DE}"/>
    <dgm:cxn modelId="{681A17E9-B094-DC48-B679-91C9FD4422E4}" type="presParOf" srcId="{6464F97D-436B-7542-BE68-2EBE4921B63A}" destId="{6346EFDD-1E69-8D4A-A3AB-6F0162C026ED}" srcOrd="0" destOrd="0" presId="urn:microsoft.com/office/officeart/2005/8/layout/pList2"/>
    <dgm:cxn modelId="{673A06BF-8D7B-154D-BB1A-5A573748A1A1}" type="presParOf" srcId="{6464F97D-436B-7542-BE68-2EBE4921B63A}" destId="{71881165-2506-064E-95CB-5E49FC14EA6E}" srcOrd="1" destOrd="0" presId="urn:microsoft.com/office/officeart/2005/8/layout/pList2"/>
    <dgm:cxn modelId="{6087D333-B752-5E4C-B403-A3CBC506576A}" type="presParOf" srcId="{71881165-2506-064E-95CB-5E49FC14EA6E}" destId="{066129A8-B033-EC4A-9393-CE4903D6692B}" srcOrd="0" destOrd="0" presId="urn:microsoft.com/office/officeart/2005/8/layout/pList2"/>
    <dgm:cxn modelId="{3514FF41-7AF4-9743-B3DF-DA59F2F8D2A3}" type="presParOf" srcId="{066129A8-B033-EC4A-9393-CE4903D6692B}" destId="{127E1F79-72E8-D745-A9FC-74F4EC90A9D6}" srcOrd="0" destOrd="0" presId="urn:microsoft.com/office/officeart/2005/8/layout/pList2"/>
    <dgm:cxn modelId="{6383C122-E089-AD4E-AC08-619D9C6BD599}" type="presParOf" srcId="{066129A8-B033-EC4A-9393-CE4903D6692B}" destId="{48406C06-FE4F-8B4D-B5D2-D01C2FE9D454}" srcOrd="1" destOrd="0" presId="urn:microsoft.com/office/officeart/2005/8/layout/pList2"/>
    <dgm:cxn modelId="{6288A102-DFED-E841-9899-7F658158D659}" type="presParOf" srcId="{066129A8-B033-EC4A-9393-CE4903D6692B}" destId="{E7D82CB8-9F2C-B047-B2A8-A1F36E34DA2D}" srcOrd="2" destOrd="0" presId="urn:microsoft.com/office/officeart/2005/8/layout/pList2"/>
    <dgm:cxn modelId="{18F8E6B9-9596-7847-A322-E1792F9EA275}" type="presParOf" srcId="{71881165-2506-064E-95CB-5E49FC14EA6E}" destId="{891EF292-D1E1-8841-BD9D-E385FC07977F}" srcOrd="1" destOrd="0" presId="urn:microsoft.com/office/officeart/2005/8/layout/pList2"/>
    <dgm:cxn modelId="{F2FF5A34-B5E3-BE4D-B2CF-D18761DA98C6}" type="presParOf" srcId="{71881165-2506-064E-95CB-5E49FC14EA6E}" destId="{6351B211-51A3-7449-BBD6-259A6E2EE40D}" srcOrd="2" destOrd="0" presId="urn:microsoft.com/office/officeart/2005/8/layout/pList2"/>
    <dgm:cxn modelId="{690E7F9F-A361-E247-BA62-AB6EA2281A23}" type="presParOf" srcId="{6351B211-51A3-7449-BBD6-259A6E2EE40D}" destId="{B4D2AD58-3DA0-0546-B81B-19A4041F9649}" srcOrd="0" destOrd="0" presId="urn:microsoft.com/office/officeart/2005/8/layout/pList2"/>
    <dgm:cxn modelId="{029C5F56-456A-4F47-BBF0-1534C37AD512}" type="presParOf" srcId="{6351B211-51A3-7449-BBD6-259A6E2EE40D}" destId="{9C6C6CE7-A26E-5546-A49F-D5381056CFCE}" srcOrd="1" destOrd="0" presId="urn:microsoft.com/office/officeart/2005/8/layout/pList2"/>
    <dgm:cxn modelId="{AC018E78-8A77-B94E-BC76-9E213E3B4751}" type="presParOf" srcId="{6351B211-51A3-7449-BBD6-259A6E2EE40D}" destId="{DA7BD5B1-99E6-8648-A7CA-EF43BF4B909D}" srcOrd="2" destOrd="0" presId="urn:microsoft.com/office/officeart/2005/8/layout/pList2"/>
    <dgm:cxn modelId="{F9EC730A-BF86-E84A-A060-BE737BAD5223}" type="presParOf" srcId="{71881165-2506-064E-95CB-5E49FC14EA6E}" destId="{DFBD9FDF-024D-2F48-840F-7669AF8F81AE}" srcOrd="3" destOrd="0" presId="urn:microsoft.com/office/officeart/2005/8/layout/pList2"/>
    <dgm:cxn modelId="{B01147A6-BE35-A047-8AD1-B7F424F02564}" type="presParOf" srcId="{71881165-2506-064E-95CB-5E49FC14EA6E}" destId="{C82DFE34-8B7B-2C40-9BCC-C01C4AE11B5A}" srcOrd="4" destOrd="0" presId="urn:microsoft.com/office/officeart/2005/8/layout/pList2"/>
    <dgm:cxn modelId="{95940D8F-AF9D-6F43-A0D4-1A99C293330F}" type="presParOf" srcId="{C82DFE34-8B7B-2C40-9BCC-C01C4AE11B5A}" destId="{87E8D06F-A2DA-5A43-BF92-1D2F0883415A}" srcOrd="0" destOrd="0" presId="urn:microsoft.com/office/officeart/2005/8/layout/pList2"/>
    <dgm:cxn modelId="{1253A220-8831-DE45-954A-E492DD0452D7}" type="presParOf" srcId="{C82DFE34-8B7B-2C40-9BCC-C01C4AE11B5A}" destId="{B7E5330B-A3EE-AA42-96C1-0134B220F106}" srcOrd="1" destOrd="0" presId="urn:microsoft.com/office/officeart/2005/8/layout/pList2"/>
    <dgm:cxn modelId="{52E2A36A-4DE5-F944-9C1D-C46BFB098766}" type="presParOf" srcId="{C82DFE34-8B7B-2C40-9BCC-C01C4AE11B5A}" destId="{5E6A04FD-E058-7A48-94F1-9759B680EF2F}" srcOrd="2" destOrd="0" presId="urn:microsoft.com/office/officeart/2005/8/layout/pList2"/>
    <dgm:cxn modelId="{6A2ECAD8-4874-274C-96F6-5EF082954F5E}" type="presParOf" srcId="{71881165-2506-064E-95CB-5E49FC14EA6E}" destId="{61D0370F-BB53-CC46-B17D-173DE3DA9D6A}" srcOrd="5" destOrd="0" presId="urn:microsoft.com/office/officeart/2005/8/layout/pList2"/>
    <dgm:cxn modelId="{5FD4CECC-BFA5-4E4A-B832-2B1C1C95B04E}" type="presParOf" srcId="{71881165-2506-064E-95CB-5E49FC14EA6E}" destId="{FA15D628-0DE8-7946-A282-401899BF9385}" srcOrd="6" destOrd="0" presId="urn:microsoft.com/office/officeart/2005/8/layout/pList2"/>
    <dgm:cxn modelId="{DF078AC5-0E43-1846-8CD8-90C0FEEE0FEB}" type="presParOf" srcId="{FA15D628-0DE8-7946-A282-401899BF9385}" destId="{EF74BED1-8A8A-474E-9EDE-B5E8B1810E49}" srcOrd="0" destOrd="0" presId="urn:microsoft.com/office/officeart/2005/8/layout/pList2"/>
    <dgm:cxn modelId="{D7EA48C9-7CB1-5540-9B0C-C98056AA8E54}" type="presParOf" srcId="{FA15D628-0DE8-7946-A282-401899BF9385}" destId="{7C7C11A9-CBF2-C043-9434-53E2D892C4EE}" srcOrd="1" destOrd="0" presId="urn:microsoft.com/office/officeart/2005/8/layout/pList2"/>
    <dgm:cxn modelId="{44D1B22F-DF29-534E-A9E4-58B2229549C6}" type="presParOf" srcId="{FA15D628-0DE8-7946-A282-401899BF9385}" destId="{C3BEFC3A-600C-AE44-A4AF-31B4D2261E3A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46EFDD-1E69-8D4A-A3AB-6F0162C026ED}">
      <dsp:nvSpPr>
        <dsp:cNvPr id="0" name=""/>
        <dsp:cNvSpPr/>
      </dsp:nvSpPr>
      <dsp:spPr>
        <a:xfrm>
          <a:off x="0" y="0"/>
          <a:ext cx="5486400" cy="106298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D82CB8-9F2C-B047-B2A8-A1F36E34DA2D}">
      <dsp:nvSpPr>
        <dsp:cNvPr id="0" name=""/>
        <dsp:cNvSpPr/>
      </dsp:nvSpPr>
      <dsp:spPr>
        <a:xfrm>
          <a:off x="166102" y="141731"/>
          <a:ext cx="1198649" cy="77952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7E1F79-72E8-D745-A9FC-74F4EC90A9D6}">
      <dsp:nvSpPr>
        <dsp:cNvPr id="0" name=""/>
        <dsp:cNvSpPr/>
      </dsp:nvSpPr>
      <dsp:spPr>
        <a:xfrm rot="10800000">
          <a:off x="166102" y="1062989"/>
          <a:ext cx="1198649" cy="1299209"/>
        </a:xfrm>
        <a:prstGeom prst="round2SameRect">
          <a:avLst>
            <a:gd name="adj1" fmla="val 10500"/>
            <a:gd name="adj2" fmla="val 0"/>
          </a:avLst>
        </a:prstGeom>
        <a:noFill/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</a:rPr>
            <a:t>[Text]</a:t>
          </a:r>
        </a:p>
      </dsp:txBody>
      <dsp:txXfrm rot="10800000">
        <a:off x="202965" y="1062989"/>
        <a:ext cx="1124923" cy="1262346"/>
      </dsp:txXfrm>
    </dsp:sp>
    <dsp:sp modelId="{DA7BD5B1-99E6-8648-A7CA-EF43BF4B909D}">
      <dsp:nvSpPr>
        <dsp:cNvPr id="0" name=""/>
        <dsp:cNvSpPr/>
      </dsp:nvSpPr>
      <dsp:spPr>
        <a:xfrm>
          <a:off x="1484617" y="141731"/>
          <a:ext cx="1198649" cy="77952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D2AD58-3DA0-0546-B81B-19A4041F9649}">
      <dsp:nvSpPr>
        <dsp:cNvPr id="0" name=""/>
        <dsp:cNvSpPr/>
      </dsp:nvSpPr>
      <dsp:spPr>
        <a:xfrm rot="10800000">
          <a:off x="1484617" y="1062989"/>
          <a:ext cx="1198649" cy="1299209"/>
        </a:xfrm>
        <a:prstGeom prst="round2SameRect">
          <a:avLst>
            <a:gd name="adj1" fmla="val 10500"/>
            <a:gd name="adj2" fmla="val 0"/>
          </a:avLst>
        </a:prstGeom>
        <a:noFill/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>
            <a:solidFill>
              <a:schemeClr val="tx1"/>
            </a:solidFill>
          </a:endParaRPr>
        </a:p>
      </dsp:txBody>
      <dsp:txXfrm rot="10800000">
        <a:off x="1521480" y="1062989"/>
        <a:ext cx="1124923" cy="1262346"/>
      </dsp:txXfrm>
    </dsp:sp>
    <dsp:sp modelId="{5E6A04FD-E058-7A48-94F1-9759B680EF2F}">
      <dsp:nvSpPr>
        <dsp:cNvPr id="0" name=""/>
        <dsp:cNvSpPr/>
      </dsp:nvSpPr>
      <dsp:spPr>
        <a:xfrm>
          <a:off x="2803132" y="141731"/>
          <a:ext cx="1198649" cy="77952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E8D06F-A2DA-5A43-BF92-1D2F0883415A}">
      <dsp:nvSpPr>
        <dsp:cNvPr id="0" name=""/>
        <dsp:cNvSpPr/>
      </dsp:nvSpPr>
      <dsp:spPr>
        <a:xfrm rot="10800000">
          <a:off x="2803132" y="1062989"/>
          <a:ext cx="1198649" cy="1299209"/>
        </a:xfrm>
        <a:prstGeom prst="round2SameRect">
          <a:avLst>
            <a:gd name="adj1" fmla="val 10500"/>
            <a:gd name="adj2" fmla="val 0"/>
          </a:avLst>
        </a:prstGeom>
        <a:noFill/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>
            <a:solidFill>
              <a:schemeClr val="tx1"/>
            </a:solidFill>
          </a:endParaRPr>
        </a:p>
      </dsp:txBody>
      <dsp:txXfrm rot="10800000">
        <a:off x="2839995" y="1062989"/>
        <a:ext cx="1124923" cy="1262346"/>
      </dsp:txXfrm>
    </dsp:sp>
    <dsp:sp modelId="{C3BEFC3A-600C-AE44-A4AF-31B4D2261E3A}">
      <dsp:nvSpPr>
        <dsp:cNvPr id="0" name=""/>
        <dsp:cNvSpPr/>
      </dsp:nvSpPr>
      <dsp:spPr>
        <a:xfrm>
          <a:off x="4121647" y="141731"/>
          <a:ext cx="1198649" cy="77952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74BED1-8A8A-474E-9EDE-B5E8B1810E49}">
      <dsp:nvSpPr>
        <dsp:cNvPr id="0" name=""/>
        <dsp:cNvSpPr/>
      </dsp:nvSpPr>
      <dsp:spPr>
        <a:xfrm rot="10800000">
          <a:off x="4121647" y="1062989"/>
          <a:ext cx="1198649" cy="1299209"/>
        </a:xfrm>
        <a:prstGeom prst="round2SameRect">
          <a:avLst>
            <a:gd name="adj1" fmla="val 10500"/>
            <a:gd name="adj2" fmla="val 0"/>
          </a:avLst>
        </a:prstGeom>
        <a:noFill/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[Text</a:t>
          </a:r>
        </a:p>
      </dsp:txBody>
      <dsp:txXfrm rot="10800000">
        <a:off x="4158510" y="1062989"/>
        <a:ext cx="1124923" cy="1262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B063BA-F2B5-4AA1-8670-F7ABEBE2F9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ＭＳ Ｐゴシック" pitchFamily="2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FD77A2-B3B0-498A-A0E0-32E0927DA101}" type="slidenum">
              <a:rPr lang="en-US"/>
              <a:pPr/>
              <a:t>0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6AC2B-FAF9-437C-9159-E83A49A6B7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7C51F-A5DA-49FB-9E3F-4B433B9E0D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350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3505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32C22-CAC4-471D-B9E7-8358D7AA04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D1B0AA-D8CF-4E0F-8C1D-94C0FAE947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2D3BD7-177B-4852-B784-E752DDBDE0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26670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600200"/>
            <a:ext cx="26670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85F05-A089-438A-A794-BDB5D653D7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C4825-B525-4767-9ECB-411501361C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DF44A-2A30-48CB-A4E7-F652BFA24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F5D2B1-6B34-4D18-9ADE-17A3661006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67759D-ADB9-4DEA-8D76-FB8B312019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447AF-6845-4A5F-B496-0156EE140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5486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Garamond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fld id="{4246386F-5E7F-4C41-A067-1E4DF5A902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{Multiple Alternatives}</a:t>
            </a:r>
          </a:p>
        </p:txBody>
      </p:sp>
      <p:sp>
        <p:nvSpPr>
          <p:cNvPr id="22550" name="Text Box 21"/>
          <p:cNvSpPr txBox="1">
            <a:spLocks noChangeArrowheads="1"/>
          </p:cNvSpPr>
          <p:nvPr/>
        </p:nvSpPr>
        <p:spPr bwMode="auto">
          <a:xfrm>
            <a:off x="685800" y="838200"/>
            <a:ext cx="777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cs typeface="Arial" charset="0"/>
              </a:rPr>
              <a:t>{Optional Subtitle}</a:t>
            </a:r>
          </a:p>
        </p:txBody>
      </p:sp>
      <p:sp>
        <p:nvSpPr>
          <p:cNvPr id="22551" name="Text Box 22"/>
          <p:cNvSpPr txBox="1">
            <a:spLocks noChangeArrowheads="1"/>
          </p:cNvSpPr>
          <p:nvPr/>
        </p:nvSpPr>
        <p:spPr bwMode="auto">
          <a:xfrm>
            <a:off x="762000" y="6248400"/>
            <a:ext cx="685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cs typeface="Arial" charset="0"/>
              </a:rPr>
              <a:t>Source: {text}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9910E89C-790F-6240-98E9-45D0C29C5A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9339577"/>
              </p:ext>
            </p:extLst>
          </p:nvPr>
        </p:nvGraphicFramePr>
        <p:xfrm>
          <a:off x="1828800" y="2132463"/>
          <a:ext cx="54864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aramond"/>
        <a:ea typeface="ＭＳ Ｐゴシック"/>
        <a:cs typeface="ＭＳ Ｐゴシック"/>
      </a:majorFont>
      <a:minorFont>
        <a:latin typeface="Garamond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9" charset="0"/>
            <a:ea typeface="ＭＳ Ｐゴシック" pitchFamily="29" charset="-128"/>
            <a:cs typeface="ＭＳ Ｐゴシック" pitchFamily="2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9" charset="0"/>
            <a:ea typeface="ＭＳ Ｐゴシック" pitchFamily="29" charset="-128"/>
            <a:cs typeface="ＭＳ Ｐゴシック" pitchFamily="29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19</Words>
  <Application>Microsoft Macintosh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Garamond</vt:lpstr>
      <vt:lpstr>Blank Presentation</vt:lpstr>
      <vt:lpstr>{Multiple Alternatives}</vt:lpstr>
    </vt:vector>
  </TitlesOfParts>
  <Company>The Catholic University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Extreme Presentation™ Example Page Layouts</dc:title>
  <dc:creator>Andrew Abela</dc:creator>
  <cp:lastModifiedBy>Andrew Abela</cp:lastModifiedBy>
  <cp:revision>140</cp:revision>
  <dcterms:created xsi:type="dcterms:W3CDTF">2006-09-07T13:38:42Z</dcterms:created>
  <dcterms:modified xsi:type="dcterms:W3CDTF">2020-07-31T14:02:20Z</dcterms:modified>
</cp:coreProperties>
</file>