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5"/>
  </p:normalViewPr>
  <p:slideViewPr>
    <p:cSldViewPr snapToGrid="0">
      <p:cViewPr varScale="1">
        <p:scale>
          <a:sx n="94" d="100"/>
          <a:sy n="94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1C75C-D50F-3240-B97D-E49312F304E0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521A3C-50D9-E84E-94EA-B0ADFC8BE102}">
      <dgm:prSet phldrT="[Text]" phldr="1" custT="1"/>
      <dgm:spPr>
        <a:solidFill>
          <a:schemeClr val="bg1">
            <a:lumMod val="9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BF593E77-D9A8-D848-86F4-0393C1D67742}" type="parTrans" cxnId="{CCAE0192-BF1C-9E4B-B48D-FEC84597A48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92A03D5-2132-504E-8EF7-206EED69100A}" type="sibTrans" cxnId="{CCAE0192-BF1C-9E4B-B48D-FEC84597A48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8F37CBD-D49F-8145-A2F6-505ABF1BB8DD}">
      <dgm:prSet phldrT="[Text]" phldr="1" custT="1"/>
      <dgm:spPr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5AA1C91F-B64C-C340-A151-01F0408DC3DA}" type="parTrans" cxnId="{EDFC9C6D-9990-4347-8BD6-47509ABC82A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B7C91D1-362F-DE41-AC75-2739C005910F}" type="sibTrans" cxnId="{EDFC9C6D-9990-4347-8BD6-47509ABC82A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17F02F7-45AE-1F4B-99B4-70FC8294761C}">
      <dgm:prSet phldrT="[Text]" phldr="1" custT="1"/>
      <dgm:spPr>
        <a:solidFill>
          <a:schemeClr val="bg1">
            <a:lumMod val="7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DFEAD57F-09D4-6A45-B4E3-7EC023548604}" type="parTrans" cxnId="{D76F0443-9A08-3444-ADBA-2A747D38EEF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0373998-D749-DD4E-AA5E-FF4FBF5AE474}" type="sibTrans" cxnId="{D76F0443-9A08-3444-ADBA-2A747D38EEF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E92F131-6DDD-E14F-94A5-B8F452504716}">
      <dgm:prSet phldrT="[Text]" phldr="1" custT="1"/>
      <dgm:spPr>
        <a:solidFill>
          <a:schemeClr val="bg1">
            <a:lumMod val="65000"/>
          </a:schemeClr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9566E8E2-32A5-3748-9C5D-0ADFC3E5A1FD}" type="parTrans" cxnId="{D875D268-9749-F149-8A1B-07BDF0171BD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BE12837-11FE-6E4D-B3A3-F93292DB185B}" type="sibTrans" cxnId="{D875D268-9749-F149-8A1B-07BDF0171BD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29ECC80-B29B-8D46-BC2F-71B969EB4F72}" type="pres">
      <dgm:prSet presAssocID="{DC71C75C-D50F-3240-B97D-E49312F304E0}" presName="Name0" presStyleCnt="0">
        <dgm:presLayoutVars>
          <dgm:chMax val="7"/>
          <dgm:resizeHandles val="exact"/>
        </dgm:presLayoutVars>
      </dgm:prSet>
      <dgm:spPr/>
    </dgm:pt>
    <dgm:pt modelId="{7560C3CF-380D-4441-90B8-DC15290CE7B7}" type="pres">
      <dgm:prSet presAssocID="{DC71C75C-D50F-3240-B97D-E49312F304E0}" presName="comp1" presStyleCnt="0"/>
      <dgm:spPr/>
    </dgm:pt>
    <dgm:pt modelId="{316E9C65-2CB0-CA4E-A33A-E3FF8F3A898A}" type="pres">
      <dgm:prSet presAssocID="{DC71C75C-D50F-3240-B97D-E49312F304E0}" presName="circle1" presStyleLbl="node1" presStyleIdx="0" presStyleCnt="4"/>
      <dgm:spPr/>
    </dgm:pt>
    <dgm:pt modelId="{6B6587F0-17D3-724F-BE1C-10EC0A03D9A9}" type="pres">
      <dgm:prSet presAssocID="{DC71C75C-D50F-3240-B97D-E49312F304E0}" presName="c1text" presStyleLbl="node1" presStyleIdx="0" presStyleCnt="4">
        <dgm:presLayoutVars>
          <dgm:bulletEnabled val="1"/>
        </dgm:presLayoutVars>
      </dgm:prSet>
      <dgm:spPr/>
    </dgm:pt>
    <dgm:pt modelId="{B178A565-2C71-8549-8C5B-4B638094089E}" type="pres">
      <dgm:prSet presAssocID="{DC71C75C-D50F-3240-B97D-E49312F304E0}" presName="comp2" presStyleCnt="0"/>
      <dgm:spPr/>
    </dgm:pt>
    <dgm:pt modelId="{67E1E7F0-B24E-B248-9294-545F42250862}" type="pres">
      <dgm:prSet presAssocID="{DC71C75C-D50F-3240-B97D-E49312F304E0}" presName="circle2" presStyleLbl="node1" presStyleIdx="1" presStyleCnt="4"/>
      <dgm:spPr/>
    </dgm:pt>
    <dgm:pt modelId="{02F9047C-21BB-F045-8306-6044ED0C921F}" type="pres">
      <dgm:prSet presAssocID="{DC71C75C-D50F-3240-B97D-E49312F304E0}" presName="c2text" presStyleLbl="node1" presStyleIdx="1" presStyleCnt="4">
        <dgm:presLayoutVars>
          <dgm:bulletEnabled val="1"/>
        </dgm:presLayoutVars>
      </dgm:prSet>
      <dgm:spPr/>
    </dgm:pt>
    <dgm:pt modelId="{66D02675-C260-674B-990B-730947151FDD}" type="pres">
      <dgm:prSet presAssocID="{DC71C75C-D50F-3240-B97D-E49312F304E0}" presName="comp3" presStyleCnt="0"/>
      <dgm:spPr/>
    </dgm:pt>
    <dgm:pt modelId="{FBB44132-23C1-4D4F-B052-7AAF6B7026EC}" type="pres">
      <dgm:prSet presAssocID="{DC71C75C-D50F-3240-B97D-E49312F304E0}" presName="circle3" presStyleLbl="node1" presStyleIdx="2" presStyleCnt="4"/>
      <dgm:spPr/>
    </dgm:pt>
    <dgm:pt modelId="{8C694004-E674-BA4C-B29C-41497EBB5A00}" type="pres">
      <dgm:prSet presAssocID="{DC71C75C-D50F-3240-B97D-E49312F304E0}" presName="c3text" presStyleLbl="node1" presStyleIdx="2" presStyleCnt="4">
        <dgm:presLayoutVars>
          <dgm:bulletEnabled val="1"/>
        </dgm:presLayoutVars>
      </dgm:prSet>
      <dgm:spPr/>
    </dgm:pt>
    <dgm:pt modelId="{24731F76-CF76-B14B-AB22-99921D19946A}" type="pres">
      <dgm:prSet presAssocID="{DC71C75C-D50F-3240-B97D-E49312F304E0}" presName="comp4" presStyleCnt="0"/>
      <dgm:spPr/>
    </dgm:pt>
    <dgm:pt modelId="{A01DAF5F-28B0-9943-9E46-23711F52355F}" type="pres">
      <dgm:prSet presAssocID="{DC71C75C-D50F-3240-B97D-E49312F304E0}" presName="circle4" presStyleLbl="node1" presStyleIdx="3" presStyleCnt="4"/>
      <dgm:spPr/>
    </dgm:pt>
    <dgm:pt modelId="{2FEAE4EE-924A-BE4A-BEBA-B77038CCD676}" type="pres">
      <dgm:prSet presAssocID="{DC71C75C-D50F-3240-B97D-E49312F304E0}" presName="c4text" presStyleLbl="node1" presStyleIdx="3" presStyleCnt="4">
        <dgm:presLayoutVars>
          <dgm:bulletEnabled val="1"/>
        </dgm:presLayoutVars>
      </dgm:prSet>
      <dgm:spPr/>
    </dgm:pt>
  </dgm:ptLst>
  <dgm:cxnLst>
    <dgm:cxn modelId="{9B143B00-5376-3D4E-9A93-17129B5BF379}" type="presOf" srcId="{6E92F131-6DDD-E14F-94A5-B8F452504716}" destId="{A01DAF5F-28B0-9943-9E46-23711F52355F}" srcOrd="0" destOrd="0" presId="urn:microsoft.com/office/officeart/2005/8/layout/venn2"/>
    <dgm:cxn modelId="{3C56B706-45A6-2A4A-807C-A370523C78CB}" type="presOf" srcId="{18F37CBD-D49F-8145-A2F6-505ABF1BB8DD}" destId="{02F9047C-21BB-F045-8306-6044ED0C921F}" srcOrd="1" destOrd="0" presId="urn:microsoft.com/office/officeart/2005/8/layout/venn2"/>
    <dgm:cxn modelId="{4619F70F-DE23-064A-B4E6-D84968600A98}" type="presOf" srcId="{6E92F131-6DDD-E14F-94A5-B8F452504716}" destId="{2FEAE4EE-924A-BE4A-BEBA-B77038CCD676}" srcOrd="1" destOrd="0" presId="urn:microsoft.com/office/officeart/2005/8/layout/venn2"/>
    <dgm:cxn modelId="{8D155311-C20E-CA4F-88B4-90E82D72C52E}" type="presOf" srcId="{317F02F7-45AE-1F4B-99B4-70FC8294761C}" destId="{8C694004-E674-BA4C-B29C-41497EBB5A00}" srcOrd="1" destOrd="0" presId="urn:microsoft.com/office/officeart/2005/8/layout/venn2"/>
    <dgm:cxn modelId="{FA126618-B8AE-0346-B619-FB2917FA5ABA}" type="presOf" srcId="{DC71C75C-D50F-3240-B97D-E49312F304E0}" destId="{129ECC80-B29B-8D46-BC2F-71B969EB4F72}" srcOrd="0" destOrd="0" presId="urn:microsoft.com/office/officeart/2005/8/layout/venn2"/>
    <dgm:cxn modelId="{D76F0443-9A08-3444-ADBA-2A747D38EEFF}" srcId="{DC71C75C-D50F-3240-B97D-E49312F304E0}" destId="{317F02F7-45AE-1F4B-99B4-70FC8294761C}" srcOrd="2" destOrd="0" parTransId="{DFEAD57F-09D4-6A45-B4E3-7EC023548604}" sibTransId="{30373998-D749-DD4E-AA5E-FF4FBF5AE474}"/>
    <dgm:cxn modelId="{D875D268-9749-F149-8A1B-07BDF0171BD8}" srcId="{DC71C75C-D50F-3240-B97D-E49312F304E0}" destId="{6E92F131-6DDD-E14F-94A5-B8F452504716}" srcOrd="3" destOrd="0" parTransId="{9566E8E2-32A5-3748-9C5D-0ADFC3E5A1FD}" sibTransId="{DBE12837-11FE-6E4D-B3A3-F93292DB185B}"/>
    <dgm:cxn modelId="{021DDE6A-82CA-DC44-A3C4-C046637F07C9}" type="presOf" srcId="{317F02F7-45AE-1F4B-99B4-70FC8294761C}" destId="{FBB44132-23C1-4D4F-B052-7AAF6B7026EC}" srcOrd="0" destOrd="0" presId="urn:microsoft.com/office/officeart/2005/8/layout/venn2"/>
    <dgm:cxn modelId="{EDFC9C6D-9990-4347-8BD6-47509ABC82AC}" srcId="{DC71C75C-D50F-3240-B97D-E49312F304E0}" destId="{18F37CBD-D49F-8145-A2F6-505ABF1BB8DD}" srcOrd="1" destOrd="0" parTransId="{5AA1C91F-B64C-C340-A151-01F0408DC3DA}" sibTransId="{DB7C91D1-362F-DE41-AC75-2739C005910F}"/>
    <dgm:cxn modelId="{CCAE0192-BF1C-9E4B-B48D-FEC84597A489}" srcId="{DC71C75C-D50F-3240-B97D-E49312F304E0}" destId="{50521A3C-50D9-E84E-94EA-B0ADFC8BE102}" srcOrd="0" destOrd="0" parTransId="{BF593E77-D9A8-D848-86F4-0393C1D67742}" sibTransId="{792A03D5-2132-504E-8EF7-206EED69100A}"/>
    <dgm:cxn modelId="{996CB0BA-38FA-DB4E-8619-8B161BE70F3D}" type="presOf" srcId="{50521A3C-50D9-E84E-94EA-B0ADFC8BE102}" destId="{316E9C65-2CB0-CA4E-A33A-E3FF8F3A898A}" srcOrd="0" destOrd="0" presId="urn:microsoft.com/office/officeart/2005/8/layout/venn2"/>
    <dgm:cxn modelId="{B172F3DC-2EFB-5E45-8282-61251FCB92BD}" type="presOf" srcId="{18F37CBD-D49F-8145-A2F6-505ABF1BB8DD}" destId="{67E1E7F0-B24E-B248-9294-545F42250862}" srcOrd="0" destOrd="0" presId="urn:microsoft.com/office/officeart/2005/8/layout/venn2"/>
    <dgm:cxn modelId="{A4F4C2FE-6F50-0A47-BD91-D382A0E674F9}" type="presOf" srcId="{50521A3C-50D9-E84E-94EA-B0ADFC8BE102}" destId="{6B6587F0-17D3-724F-BE1C-10EC0A03D9A9}" srcOrd="1" destOrd="0" presId="urn:microsoft.com/office/officeart/2005/8/layout/venn2"/>
    <dgm:cxn modelId="{3C7A0DF4-A38E-7A4B-8B7B-9B818D09026B}" type="presParOf" srcId="{129ECC80-B29B-8D46-BC2F-71B969EB4F72}" destId="{7560C3CF-380D-4441-90B8-DC15290CE7B7}" srcOrd="0" destOrd="0" presId="urn:microsoft.com/office/officeart/2005/8/layout/venn2"/>
    <dgm:cxn modelId="{A8F32C17-2E64-7C48-BFD2-745E0C31E126}" type="presParOf" srcId="{7560C3CF-380D-4441-90B8-DC15290CE7B7}" destId="{316E9C65-2CB0-CA4E-A33A-E3FF8F3A898A}" srcOrd="0" destOrd="0" presId="urn:microsoft.com/office/officeart/2005/8/layout/venn2"/>
    <dgm:cxn modelId="{04B511A8-3244-4B49-8259-27A148879545}" type="presParOf" srcId="{7560C3CF-380D-4441-90B8-DC15290CE7B7}" destId="{6B6587F0-17D3-724F-BE1C-10EC0A03D9A9}" srcOrd="1" destOrd="0" presId="urn:microsoft.com/office/officeart/2005/8/layout/venn2"/>
    <dgm:cxn modelId="{6546DFFB-9E07-D44F-B2DE-F7F51CB26D6C}" type="presParOf" srcId="{129ECC80-B29B-8D46-BC2F-71B969EB4F72}" destId="{B178A565-2C71-8549-8C5B-4B638094089E}" srcOrd="1" destOrd="0" presId="urn:microsoft.com/office/officeart/2005/8/layout/venn2"/>
    <dgm:cxn modelId="{19FD01B4-4BB6-D344-8DFD-7804F1678B6E}" type="presParOf" srcId="{B178A565-2C71-8549-8C5B-4B638094089E}" destId="{67E1E7F0-B24E-B248-9294-545F42250862}" srcOrd="0" destOrd="0" presId="urn:microsoft.com/office/officeart/2005/8/layout/venn2"/>
    <dgm:cxn modelId="{239F3540-3E6A-9242-BB98-0EB33D11B93B}" type="presParOf" srcId="{B178A565-2C71-8549-8C5B-4B638094089E}" destId="{02F9047C-21BB-F045-8306-6044ED0C921F}" srcOrd="1" destOrd="0" presId="urn:microsoft.com/office/officeart/2005/8/layout/venn2"/>
    <dgm:cxn modelId="{E4FD57B5-0F5F-354A-8D56-92CD322B49C6}" type="presParOf" srcId="{129ECC80-B29B-8D46-BC2F-71B969EB4F72}" destId="{66D02675-C260-674B-990B-730947151FDD}" srcOrd="2" destOrd="0" presId="urn:microsoft.com/office/officeart/2005/8/layout/venn2"/>
    <dgm:cxn modelId="{37C2B878-9171-1A4D-B951-48F4DDAD0354}" type="presParOf" srcId="{66D02675-C260-674B-990B-730947151FDD}" destId="{FBB44132-23C1-4D4F-B052-7AAF6B7026EC}" srcOrd="0" destOrd="0" presId="urn:microsoft.com/office/officeart/2005/8/layout/venn2"/>
    <dgm:cxn modelId="{9A988764-FC5D-8748-9833-0AF6BC9307DC}" type="presParOf" srcId="{66D02675-C260-674B-990B-730947151FDD}" destId="{8C694004-E674-BA4C-B29C-41497EBB5A00}" srcOrd="1" destOrd="0" presId="urn:microsoft.com/office/officeart/2005/8/layout/venn2"/>
    <dgm:cxn modelId="{AB799057-1B07-D24F-A05A-6C1E9E4CAE84}" type="presParOf" srcId="{129ECC80-B29B-8D46-BC2F-71B969EB4F72}" destId="{24731F76-CF76-B14B-AB22-99921D19946A}" srcOrd="3" destOrd="0" presId="urn:microsoft.com/office/officeart/2005/8/layout/venn2"/>
    <dgm:cxn modelId="{FAFF1F87-7340-B84C-8EE0-987064D30F8E}" type="presParOf" srcId="{24731F76-CF76-B14B-AB22-99921D19946A}" destId="{A01DAF5F-28B0-9943-9E46-23711F52355F}" srcOrd="0" destOrd="0" presId="urn:microsoft.com/office/officeart/2005/8/layout/venn2"/>
    <dgm:cxn modelId="{D330644B-B801-3042-B5BC-89A89722A375}" type="presParOf" srcId="{24731F76-CF76-B14B-AB22-99921D19946A}" destId="{2FEAE4EE-924A-BE4A-BEBA-B77038CCD676}" srcOrd="1" destOrd="0" presId="urn:microsoft.com/office/officeart/2005/8/layout/venn2"/>
  </dgm:cxnLst>
  <dgm:bg/>
  <dgm:whole>
    <a:ln>
      <a:solidFill>
        <a:schemeClr val="bg2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E9C65-2CB0-CA4E-A33A-E3FF8F3A898A}">
      <dsp:nvSpPr>
        <dsp:cNvPr id="0" name=""/>
        <dsp:cNvSpPr/>
      </dsp:nvSpPr>
      <dsp:spPr>
        <a:xfrm>
          <a:off x="1553571" y="0"/>
          <a:ext cx="3999930" cy="3999930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994345" y="199996"/>
        <a:ext cx="1118380" cy="599989"/>
      </dsp:txXfrm>
    </dsp:sp>
    <dsp:sp modelId="{67E1E7F0-B24E-B248-9294-545F42250862}">
      <dsp:nvSpPr>
        <dsp:cNvPr id="0" name=""/>
        <dsp:cNvSpPr/>
      </dsp:nvSpPr>
      <dsp:spPr>
        <a:xfrm>
          <a:off x="1953563" y="799985"/>
          <a:ext cx="3199944" cy="3199944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994345" y="991982"/>
        <a:ext cx="1118380" cy="575989"/>
      </dsp:txXfrm>
    </dsp:sp>
    <dsp:sp modelId="{FBB44132-23C1-4D4F-B052-7AAF6B7026EC}">
      <dsp:nvSpPr>
        <dsp:cNvPr id="0" name=""/>
        <dsp:cNvSpPr/>
      </dsp:nvSpPr>
      <dsp:spPr>
        <a:xfrm>
          <a:off x="2353557" y="1599971"/>
          <a:ext cx="2399958" cy="2399958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994345" y="1779968"/>
        <a:ext cx="1118380" cy="539990"/>
      </dsp:txXfrm>
    </dsp:sp>
    <dsp:sp modelId="{A01DAF5F-28B0-9943-9E46-23711F52355F}">
      <dsp:nvSpPr>
        <dsp:cNvPr id="0" name=""/>
        <dsp:cNvSpPr/>
      </dsp:nvSpPr>
      <dsp:spPr>
        <a:xfrm>
          <a:off x="2753550" y="2399957"/>
          <a:ext cx="1599972" cy="159997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>
        <a:off x="2987860" y="2799951"/>
        <a:ext cx="1131351" cy="799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1EA3D-E0B6-407C-A9B3-5AA91D78E71C}" type="slidenum">
              <a:rPr lang="en-US"/>
              <a:pPr/>
              <a:t>0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{Growth Opportunity}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80F3D8-FDA7-494D-8176-C831BF10CE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192651"/>
              </p:ext>
            </p:extLst>
          </p:nvPr>
        </p:nvGraphicFramePr>
        <p:xfrm>
          <a:off x="934872" y="1827664"/>
          <a:ext cx="7107072" cy="3999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14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{Growth Opportunity}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140</cp:revision>
  <dcterms:created xsi:type="dcterms:W3CDTF">2006-09-07T13:38:42Z</dcterms:created>
  <dcterms:modified xsi:type="dcterms:W3CDTF">2020-07-31T14:18:20Z</dcterms:modified>
</cp:coreProperties>
</file>