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9ACC64-770D-BE48-AA1F-7BC842CF2369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A158F75-0EB7-6A43-A94A-3EDAF67AE545}">
      <dgm:prSet phldrT="[Text]" phldr="1"/>
      <dgm:spPr/>
      <dgm:t>
        <a:bodyPr/>
        <a:lstStyle/>
        <a:p>
          <a:endParaRPr lang="en-US"/>
        </a:p>
      </dgm:t>
    </dgm:pt>
    <dgm:pt modelId="{D5E11267-588A-4346-90CB-BA4B67F9ED9F}" type="parTrans" cxnId="{4B1092C4-ECD9-EE40-AA7A-8A5BF52333D8}">
      <dgm:prSet/>
      <dgm:spPr/>
      <dgm:t>
        <a:bodyPr/>
        <a:lstStyle/>
        <a:p>
          <a:endParaRPr lang="en-US"/>
        </a:p>
      </dgm:t>
    </dgm:pt>
    <dgm:pt modelId="{DBBF1D40-9044-5A44-9D5B-2F69071DFE41}" type="sibTrans" cxnId="{4B1092C4-ECD9-EE40-AA7A-8A5BF52333D8}">
      <dgm:prSet/>
      <dgm:spPr/>
      <dgm:t>
        <a:bodyPr/>
        <a:lstStyle/>
        <a:p>
          <a:endParaRPr lang="en-US"/>
        </a:p>
      </dgm:t>
    </dgm:pt>
    <dgm:pt modelId="{462A1D2D-1C76-3846-8226-072964133377}">
      <dgm:prSet phldrT="[Text]" phldr="1"/>
      <dgm:spPr/>
      <dgm:t>
        <a:bodyPr/>
        <a:lstStyle/>
        <a:p>
          <a:endParaRPr lang="en-US"/>
        </a:p>
      </dgm:t>
    </dgm:pt>
    <dgm:pt modelId="{4A8DC125-8355-404F-AD3D-A4E13D1A86DE}" type="parTrans" cxnId="{C3ECA528-AD45-D147-AD41-5F169BC7E459}">
      <dgm:prSet/>
      <dgm:spPr/>
      <dgm:t>
        <a:bodyPr/>
        <a:lstStyle/>
        <a:p>
          <a:endParaRPr lang="en-US"/>
        </a:p>
      </dgm:t>
    </dgm:pt>
    <dgm:pt modelId="{84469655-7FD8-9A4A-9D72-C41C4DDCDCB3}" type="sibTrans" cxnId="{C3ECA528-AD45-D147-AD41-5F169BC7E459}">
      <dgm:prSet/>
      <dgm:spPr/>
      <dgm:t>
        <a:bodyPr/>
        <a:lstStyle/>
        <a:p>
          <a:endParaRPr lang="en-US"/>
        </a:p>
      </dgm:t>
    </dgm:pt>
    <dgm:pt modelId="{C8AB98B0-704C-EA40-B338-9E54CDCF14F8}">
      <dgm:prSet phldrT="[Text]" phldr="1"/>
      <dgm:spPr/>
      <dgm:t>
        <a:bodyPr/>
        <a:lstStyle/>
        <a:p>
          <a:endParaRPr lang="en-US"/>
        </a:p>
      </dgm:t>
    </dgm:pt>
    <dgm:pt modelId="{D622B53C-C911-8244-A89D-8F7015B9467D}" type="parTrans" cxnId="{063310CB-93A0-C149-9ED6-86739DC557D6}">
      <dgm:prSet/>
      <dgm:spPr/>
      <dgm:t>
        <a:bodyPr/>
        <a:lstStyle/>
        <a:p>
          <a:endParaRPr lang="en-US"/>
        </a:p>
      </dgm:t>
    </dgm:pt>
    <dgm:pt modelId="{4F72077F-55A0-7F47-910D-60559C23FFBA}" type="sibTrans" cxnId="{063310CB-93A0-C149-9ED6-86739DC557D6}">
      <dgm:prSet/>
      <dgm:spPr/>
      <dgm:t>
        <a:bodyPr/>
        <a:lstStyle/>
        <a:p>
          <a:endParaRPr lang="en-US"/>
        </a:p>
      </dgm:t>
    </dgm:pt>
    <dgm:pt modelId="{C518B31D-DA41-184E-9E27-4AC6E48760D4}">
      <dgm:prSet phldrT="[Text]" phldr="1"/>
      <dgm:spPr/>
      <dgm:t>
        <a:bodyPr/>
        <a:lstStyle/>
        <a:p>
          <a:endParaRPr lang="en-US"/>
        </a:p>
      </dgm:t>
    </dgm:pt>
    <dgm:pt modelId="{8F2FFC36-4458-7744-9EDE-6E31A417E38C}" type="parTrans" cxnId="{8F3C520F-7591-214C-90F4-E18DB5031D22}">
      <dgm:prSet/>
      <dgm:spPr/>
      <dgm:t>
        <a:bodyPr/>
        <a:lstStyle/>
        <a:p>
          <a:endParaRPr lang="en-US"/>
        </a:p>
      </dgm:t>
    </dgm:pt>
    <dgm:pt modelId="{84949B20-3DD9-044E-853E-5E698CB68D82}" type="sibTrans" cxnId="{8F3C520F-7591-214C-90F4-E18DB5031D22}">
      <dgm:prSet/>
      <dgm:spPr/>
      <dgm:t>
        <a:bodyPr/>
        <a:lstStyle/>
        <a:p>
          <a:endParaRPr lang="en-US"/>
        </a:p>
      </dgm:t>
    </dgm:pt>
    <dgm:pt modelId="{719F20D8-8DE8-CF49-9688-2ED3F84EF8D3}">
      <dgm:prSet phldrT="[Text]" phldr="1"/>
      <dgm:spPr/>
      <dgm:t>
        <a:bodyPr/>
        <a:lstStyle/>
        <a:p>
          <a:endParaRPr lang="en-US"/>
        </a:p>
      </dgm:t>
    </dgm:pt>
    <dgm:pt modelId="{23835B9C-8AF9-5042-9F0B-C613C4DA8560}" type="parTrans" cxnId="{1B05905E-0B93-5446-917D-EAFFBF68340D}">
      <dgm:prSet/>
      <dgm:spPr/>
      <dgm:t>
        <a:bodyPr/>
        <a:lstStyle/>
        <a:p>
          <a:endParaRPr lang="en-US"/>
        </a:p>
      </dgm:t>
    </dgm:pt>
    <dgm:pt modelId="{73530C3C-7564-FC43-BF8F-FB1502A1CD51}" type="sibTrans" cxnId="{1B05905E-0B93-5446-917D-EAFFBF68340D}">
      <dgm:prSet/>
      <dgm:spPr/>
      <dgm:t>
        <a:bodyPr/>
        <a:lstStyle/>
        <a:p>
          <a:endParaRPr lang="en-US"/>
        </a:p>
      </dgm:t>
    </dgm:pt>
    <dgm:pt modelId="{B3719A29-75BC-5846-917D-E1BDA4E179F6}">
      <dgm:prSet phldrT="[Text]" phldr="1"/>
      <dgm:spPr/>
      <dgm:t>
        <a:bodyPr/>
        <a:lstStyle/>
        <a:p>
          <a:endParaRPr lang="en-US"/>
        </a:p>
      </dgm:t>
    </dgm:pt>
    <dgm:pt modelId="{87085757-D355-5E4B-BFFB-F8A02932E326}" type="parTrans" cxnId="{589222F1-8F6C-8A47-A28E-3564D3C79165}">
      <dgm:prSet/>
      <dgm:spPr/>
      <dgm:t>
        <a:bodyPr/>
        <a:lstStyle/>
        <a:p>
          <a:endParaRPr lang="en-US"/>
        </a:p>
      </dgm:t>
    </dgm:pt>
    <dgm:pt modelId="{1C7E10A1-9A95-494D-88E8-D8F9D1035366}" type="sibTrans" cxnId="{589222F1-8F6C-8A47-A28E-3564D3C79165}">
      <dgm:prSet/>
      <dgm:spPr/>
      <dgm:t>
        <a:bodyPr/>
        <a:lstStyle/>
        <a:p>
          <a:endParaRPr lang="en-US"/>
        </a:p>
      </dgm:t>
    </dgm:pt>
    <dgm:pt modelId="{8F8A2721-5197-974C-9B58-FBE400C98469}" type="pres">
      <dgm:prSet presAssocID="{069ACC64-770D-BE48-AA1F-7BC842CF236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3E8BDC8-5797-0B48-BDD9-554DC7F5D126}" type="pres">
      <dgm:prSet presAssocID="{2A158F75-0EB7-6A43-A94A-3EDAF67AE545}" presName="root1" presStyleCnt="0"/>
      <dgm:spPr/>
    </dgm:pt>
    <dgm:pt modelId="{93D18403-0193-1E4A-9D30-1BB42FD15B34}" type="pres">
      <dgm:prSet presAssocID="{2A158F75-0EB7-6A43-A94A-3EDAF67AE545}" presName="LevelOneTextNode" presStyleLbl="node0" presStyleIdx="0" presStyleCnt="1">
        <dgm:presLayoutVars>
          <dgm:chPref val="3"/>
        </dgm:presLayoutVars>
      </dgm:prSet>
      <dgm:spPr/>
    </dgm:pt>
    <dgm:pt modelId="{E92F370F-DC81-7747-AF4A-70EDEDA466E9}" type="pres">
      <dgm:prSet presAssocID="{2A158F75-0EB7-6A43-A94A-3EDAF67AE545}" presName="level2hierChild" presStyleCnt="0"/>
      <dgm:spPr/>
    </dgm:pt>
    <dgm:pt modelId="{D94C0B1D-CC62-C543-9777-2C42156EF431}" type="pres">
      <dgm:prSet presAssocID="{4A8DC125-8355-404F-AD3D-A4E13D1A86DE}" presName="conn2-1" presStyleLbl="parChTrans1D2" presStyleIdx="0" presStyleCnt="2"/>
      <dgm:spPr/>
    </dgm:pt>
    <dgm:pt modelId="{0E1DD2FC-6422-764E-9336-E411BB8FA47A}" type="pres">
      <dgm:prSet presAssocID="{4A8DC125-8355-404F-AD3D-A4E13D1A86DE}" presName="connTx" presStyleLbl="parChTrans1D2" presStyleIdx="0" presStyleCnt="2"/>
      <dgm:spPr/>
    </dgm:pt>
    <dgm:pt modelId="{6F7F70CA-7BA3-B444-9363-EA65EA0AF595}" type="pres">
      <dgm:prSet presAssocID="{462A1D2D-1C76-3846-8226-072964133377}" presName="root2" presStyleCnt="0"/>
      <dgm:spPr/>
    </dgm:pt>
    <dgm:pt modelId="{B704E486-C72C-164D-809C-88BF55458C24}" type="pres">
      <dgm:prSet presAssocID="{462A1D2D-1C76-3846-8226-072964133377}" presName="LevelTwoTextNode" presStyleLbl="node2" presStyleIdx="0" presStyleCnt="2">
        <dgm:presLayoutVars>
          <dgm:chPref val="3"/>
        </dgm:presLayoutVars>
      </dgm:prSet>
      <dgm:spPr/>
    </dgm:pt>
    <dgm:pt modelId="{D9BE6F83-A28F-6148-84A2-6C896CFA5092}" type="pres">
      <dgm:prSet presAssocID="{462A1D2D-1C76-3846-8226-072964133377}" presName="level3hierChild" presStyleCnt="0"/>
      <dgm:spPr/>
    </dgm:pt>
    <dgm:pt modelId="{5076E123-80BD-EE49-A2EB-788C74C92AEF}" type="pres">
      <dgm:prSet presAssocID="{D622B53C-C911-8244-A89D-8F7015B9467D}" presName="conn2-1" presStyleLbl="parChTrans1D3" presStyleIdx="0" presStyleCnt="3"/>
      <dgm:spPr/>
    </dgm:pt>
    <dgm:pt modelId="{E7613B30-7F77-594D-ADAF-18BE67F7FAE2}" type="pres">
      <dgm:prSet presAssocID="{D622B53C-C911-8244-A89D-8F7015B9467D}" presName="connTx" presStyleLbl="parChTrans1D3" presStyleIdx="0" presStyleCnt="3"/>
      <dgm:spPr/>
    </dgm:pt>
    <dgm:pt modelId="{22AB356D-CEF0-B34F-9737-6E41EA9368CC}" type="pres">
      <dgm:prSet presAssocID="{C8AB98B0-704C-EA40-B338-9E54CDCF14F8}" presName="root2" presStyleCnt="0"/>
      <dgm:spPr/>
    </dgm:pt>
    <dgm:pt modelId="{8AF60147-3697-AF48-B112-A2C4CA5AD953}" type="pres">
      <dgm:prSet presAssocID="{C8AB98B0-704C-EA40-B338-9E54CDCF14F8}" presName="LevelTwoTextNode" presStyleLbl="node3" presStyleIdx="0" presStyleCnt="3">
        <dgm:presLayoutVars>
          <dgm:chPref val="3"/>
        </dgm:presLayoutVars>
      </dgm:prSet>
      <dgm:spPr/>
    </dgm:pt>
    <dgm:pt modelId="{A69750D4-A9C0-EB4C-9C3E-9600F5465867}" type="pres">
      <dgm:prSet presAssocID="{C8AB98B0-704C-EA40-B338-9E54CDCF14F8}" presName="level3hierChild" presStyleCnt="0"/>
      <dgm:spPr/>
    </dgm:pt>
    <dgm:pt modelId="{97A13430-79AA-6844-AC7C-66483391024D}" type="pres">
      <dgm:prSet presAssocID="{8F2FFC36-4458-7744-9EDE-6E31A417E38C}" presName="conn2-1" presStyleLbl="parChTrans1D3" presStyleIdx="1" presStyleCnt="3"/>
      <dgm:spPr/>
    </dgm:pt>
    <dgm:pt modelId="{B924A38A-51B8-2D4C-AAA1-0934187A296D}" type="pres">
      <dgm:prSet presAssocID="{8F2FFC36-4458-7744-9EDE-6E31A417E38C}" presName="connTx" presStyleLbl="parChTrans1D3" presStyleIdx="1" presStyleCnt="3"/>
      <dgm:spPr/>
    </dgm:pt>
    <dgm:pt modelId="{3C82CD38-81B4-3241-A10A-ACC52440582D}" type="pres">
      <dgm:prSet presAssocID="{C518B31D-DA41-184E-9E27-4AC6E48760D4}" presName="root2" presStyleCnt="0"/>
      <dgm:spPr/>
    </dgm:pt>
    <dgm:pt modelId="{307A7620-FDC4-0642-9125-7F30A9B13E45}" type="pres">
      <dgm:prSet presAssocID="{C518B31D-DA41-184E-9E27-4AC6E48760D4}" presName="LevelTwoTextNode" presStyleLbl="node3" presStyleIdx="1" presStyleCnt="3">
        <dgm:presLayoutVars>
          <dgm:chPref val="3"/>
        </dgm:presLayoutVars>
      </dgm:prSet>
      <dgm:spPr/>
    </dgm:pt>
    <dgm:pt modelId="{489E69F3-3500-904F-BAA8-7A89BF736DDF}" type="pres">
      <dgm:prSet presAssocID="{C518B31D-DA41-184E-9E27-4AC6E48760D4}" presName="level3hierChild" presStyleCnt="0"/>
      <dgm:spPr/>
    </dgm:pt>
    <dgm:pt modelId="{13658955-730C-3C49-82D3-54B64DD46206}" type="pres">
      <dgm:prSet presAssocID="{23835B9C-8AF9-5042-9F0B-C613C4DA8560}" presName="conn2-1" presStyleLbl="parChTrans1D2" presStyleIdx="1" presStyleCnt="2"/>
      <dgm:spPr/>
    </dgm:pt>
    <dgm:pt modelId="{8D0A95DB-AD93-F344-B331-B28F50D6C64B}" type="pres">
      <dgm:prSet presAssocID="{23835B9C-8AF9-5042-9F0B-C613C4DA8560}" presName="connTx" presStyleLbl="parChTrans1D2" presStyleIdx="1" presStyleCnt="2"/>
      <dgm:spPr/>
    </dgm:pt>
    <dgm:pt modelId="{4EFDDEBD-D2F1-B940-814C-C25D636FCE75}" type="pres">
      <dgm:prSet presAssocID="{719F20D8-8DE8-CF49-9688-2ED3F84EF8D3}" presName="root2" presStyleCnt="0"/>
      <dgm:spPr/>
    </dgm:pt>
    <dgm:pt modelId="{722ADBF0-F07B-3049-BBC5-9E073704BD90}" type="pres">
      <dgm:prSet presAssocID="{719F20D8-8DE8-CF49-9688-2ED3F84EF8D3}" presName="LevelTwoTextNode" presStyleLbl="node2" presStyleIdx="1" presStyleCnt="2">
        <dgm:presLayoutVars>
          <dgm:chPref val="3"/>
        </dgm:presLayoutVars>
      </dgm:prSet>
      <dgm:spPr/>
    </dgm:pt>
    <dgm:pt modelId="{03FF4953-DDFB-F343-A33E-13986A17A12B}" type="pres">
      <dgm:prSet presAssocID="{719F20D8-8DE8-CF49-9688-2ED3F84EF8D3}" presName="level3hierChild" presStyleCnt="0"/>
      <dgm:spPr/>
    </dgm:pt>
    <dgm:pt modelId="{0BA2BD64-BC40-1D43-9C6E-67077282F6C2}" type="pres">
      <dgm:prSet presAssocID="{87085757-D355-5E4B-BFFB-F8A02932E326}" presName="conn2-1" presStyleLbl="parChTrans1D3" presStyleIdx="2" presStyleCnt="3"/>
      <dgm:spPr/>
    </dgm:pt>
    <dgm:pt modelId="{F15E0A77-4C98-F340-9221-0584F43A6C5F}" type="pres">
      <dgm:prSet presAssocID="{87085757-D355-5E4B-BFFB-F8A02932E326}" presName="connTx" presStyleLbl="parChTrans1D3" presStyleIdx="2" presStyleCnt="3"/>
      <dgm:spPr/>
    </dgm:pt>
    <dgm:pt modelId="{2CBBBF4A-2D6E-3B49-8FED-7A4FC37EDDD8}" type="pres">
      <dgm:prSet presAssocID="{B3719A29-75BC-5846-917D-E1BDA4E179F6}" presName="root2" presStyleCnt="0"/>
      <dgm:spPr/>
    </dgm:pt>
    <dgm:pt modelId="{459A5495-474F-1D41-886D-04588253D17E}" type="pres">
      <dgm:prSet presAssocID="{B3719A29-75BC-5846-917D-E1BDA4E179F6}" presName="LevelTwoTextNode" presStyleLbl="node3" presStyleIdx="2" presStyleCnt="3">
        <dgm:presLayoutVars>
          <dgm:chPref val="3"/>
        </dgm:presLayoutVars>
      </dgm:prSet>
      <dgm:spPr/>
    </dgm:pt>
    <dgm:pt modelId="{015DCE32-7377-A546-A972-ECDEC3864F66}" type="pres">
      <dgm:prSet presAssocID="{B3719A29-75BC-5846-917D-E1BDA4E179F6}" presName="level3hierChild" presStyleCnt="0"/>
      <dgm:spPr/>
    </dgm:pt>
  </dgm:ptLst>
  <dgm:cxnLst>
    <dgm:cxn modelId="{589222F1-8F6C-8A47-A28E-3564D3C79165}" srcId="{719F20D8-8DE8-CF49-9688-2ED3F84EF8D3}" destId="{B3719A29-75BC-5846-917D-E1BDA4E179F6}" srcOrd="0" destOrd="0" parTransId="{87085757-D355-5E4B-BFFB-F8A02932E326}" sibTransId="{1C7E10A1-9A95-494D-88E8-D8F9D1035366}"/>
    <dgm:cxn modelId="{BF585112-E48B-B944-A577-CC08B903CDEF}" type="presOf" srcId="{23835B9C-8AF9-5042-9F0B-C613C4DA8560}" destId="{8D0A95DB-AD93-F344-B331-B28F50D6C64B}" srcOrd="1" destOrd="0" presId="urn:microsoft.com/office/officeart/2005/8/layout/hierarchy2"/>
    <dgm:cxn modelId="{F7468156-AF96-F74A-954E-B1733730C44C}" type="presOf" srcId="{8F2FFC36-4458-7744-9EDE-6E31A417E38C}" destId="{B924A38A-51B8-2D4C-AAA1-0934187A296D}" srcOrd="1" destOrd="0" presId="urn:microsoft.com/office/officeart/2005/8/layout/hierarchy2"/>
    <dgm:cxn modelId="{07BCF92B-0EF0-F046-B913-511F68771F37}" type="presOf" srcId="{87085757-D355-5E4B-BFFB-F8A02932E326}" destId="{F15E0A77-4C98-F340-9221-0584F43A6C5F}" srcOrd="1" destOrd="0" presId="urn:microsoft.com/office/officeart/2005/8/layout/hierarchy2"/>
    <dgm:cxn modelId="{3B91987B-7C23-6D4D-87AD-06FE415654FE}" type="presOf" srcId="{D622B53C-C911-8244-A89D-8F7015B9467D}" destId="{E7613B30-7F77-594D-ADAF-18BE67F7FAE2}" srcOrd="1" destOrd="0" presId="urn:microsoft.com/office/officeart/2005/8/layout/hierarchy2"/>
    <dgm:cxn modelId="{4B1092C4-ECD9-EE40-AA7A-8A5BF52333D8}" srcId="{069ACC64-770D-BE48-AA1F-7BC842CF2369}" destId="{2A158F75-0EB7-6A43-A94A-3EDAF67AE545}" srcOrd="0" destOrd="0" parTransId="{D5E11267-588A-4346-90CB-BA4B67F9ED9F}" sibTransId="{DBBF1D40-9044-5A44-9D5B-2F69071DFE41}"/>
    <dgm:cxn modelId="{A89114BD-6953-D84D-9EA3-23FEB8F2A7FC}" type="presOf" srcId="{B3719A29-75BC-5846-917D-E1BDA4E179F6}" destId="{459A5495-474F-1D41-886D-04588253D17E}" srcOrd="0" destOrd="0" presId="urn:microsoft.com/office/officeart/2005/8/layout/hierarchy2"/>
    <dgm:cxn modelId="{F4B2DBC0-92E0-984E-8722-AC5B213EB6F1}" type="presOf" srcId="{23835B9C-8AF9-5042-9F0B-C613C4DA8560}" destId="{13658955-730C-3C49-82D3-54B64DD46206}" srcOrd="0" destOrd="0" presId="urn:microsoft.com/office/officeart/2005/8/layout/hierarchy2"/>
    <dgm:cxn modelId="{6F34647D-EF5F-7A4B-8B3D-9392F9701F16}" type="presOf" srcId="{D622B53C-C911-8244-A89D-8F7015B9467D}" destId="{5076E123-80BD-EE49-A2EB-788C74C92AEF}" srcOrd="0" destOrd="0" presId="urn:microsoft.com/office/officeart/2005/8/layout/hierarchy2"/>
    <dgm:cxn modelId="{8F3C520F-7591-214C-90F4-E18DB5031D22}" srcId="{462A1D2D-1C76-3846-8226-072964133377}" destId="{C518B31D-DA41-184E-9E27-4AC6E48760D4}" srcOrd="1" destOrd="0" parTransId="{8F2FFC36-4458-7744-9EDE-6E31A417E38C}" sibTransId="{84949B20-3DD9-044E-853E-5E698CB68D82}"/>
    <dgm:cxn modelId="{733978E3-CE0E-E640-ABA9-57BCE01EC5F8}" type="presOf" srcId="{4A8DC125-8355-404F-AD3D-A4E13D1A86DE}" destId="{0E1DD2FC-6422-764E-9336-E411BB8FA47A}" srcOrd="1" destOrd="0" presId="urn:microsoft.com/office/officeart/2005/8/layout/hierarchy2"/>
    <dgm:cxn modelId="{40F62F17-4ADF-B645-BFD6-3B4B5EDBB3E8}" type="presOf" srcId="{2A158F75-0EB7-6A43-A94A-3EDAF67AE545}" destId="{93D18403-0193-1E4A-9D30-1BB42FD15B34}" srcOrd="0" destOrd="0" presId="urn:microsoft.com/office/officeart/2005/8/layout/hierarchy2"/>
    <dgm:cxn modelId="{58EEE27B-02F0-694C-88B0-04EB13672CB8}" type="presOf" srcId="{719F20D8-8DE8-CF49-9688-2ED3F84EF8D3}" destId="{722ADBF0-F07B-3049-BBC5-9E073704BD90}" srcOrd="0" destOrd="0" presId="urn:microsoft.com/office/officeart/2005/8/layout/hierarchy2"/>
    <dgm:cxn modelId="{1BF2600B-7290-FA46-A62B-A57F410A3400}" type="presOf" srcId="{87085757-D355-5E4B-BFFB-F8A02932E326}" destId="{0BA2BD64-BC40-1D43-9C6E-67077282F6C2}" srcOrd="0" destOrd="0" presId="urn:microsoft.com/office/officeart/2005/8/layout/hierarchy2"/>
    <dgm:cxn modelId="{063310CB-93A0-C149-9ED6-86739DC557D6}" srcId="{462A1D2D-1C76-3846-8226-072964133377}" destId="{C8AB98B0-704C-EA40-B338-9E54CDCF14F8}" srcOrd="0" destOrd="0" parTransId="{D622B53C-C911-8244-A89D-8F7015B9467D}" sibTransId="{4F72077F-55A0-7F47-910D-60559C23FFBA}"/>
    <dgm:cxn modelId="{DA6AA66C-6104-5542-B77B-06F081E012C8}" type="presOf" srcId="{462A1D2D-1C76-3846-8226-072964133377}" destId="{B704E486-C72C-164D-809C-88BF55458C24}" srcOrd="0" destOrd="0" presId="urn:microsoft.com/office/officeart/2005/8/layout/hierarchy2"/>
    <dgm:cxn modelId="{C369C68F-68CA-6D4E-BBF8-16DB188283FD}" type="presOf" srcId="{8F2FFC36-4458-7744-9EDE-6E31A417E38C}" destId="{97A13430-79AA-6844-AC7C-66483391024D}" srcOrd="0" destOrd="0" presId="urn:microsoft.com/office/officeart/2005/8/layout/hierarchy2"/>
    <dgm:cxn modelId="{C3ECA528-AD45-D147-AD41-5F169BC7E459}" srcId="{2A158F75-0EB7-6A43-A94A-3EDAF67AE545}" destId="{462A1D2D-1C76-3846-8226-072964133377}" srcOrd="0" destOrd="0" parTransId="{4A8DC125-8355-404F-AD3D-A4E13D1A86DE}" sibTransId="{84469655-7FD8-9A4A-9D72-C41C4DDCDCB3}"/>
    <dgm:cxn modelId="{70FE6D6E-47D9-B44C-B5D9-CD5C55145DCC}" type="presOf" srcId="{069ACC64-770D-BE48-AA1F-7BC842CF2369}" destId="{8F8A2721-5197-974C-9B58-FBE400C98469}" srcOrd="0" destOrd="0" presId="urn:microsoft.com/office/officeart/2005/8/layout/hierarchy2"/>
    <dgm:cxn modelId="{1B05905E-0B93-5446-917D-EAFFBF68340D}" srcId="{2A158F75-0EB7-6A43-A94A-3EDAF67AE545}" destId="{719F20D8-8DE8-CF49-9688-2ED3F84EF8D3}" srcOrd="1" destOrd="0" parTransId="{23835B9C-8AF9-5042-9F0B-C613C4DA8560}" sibTransId="{73530C3C-7564-FC43-BF8F-FB1502A1CD51}"/>
    <dgm:cxn modelId="{EEEFEB8F-6798-2D4D-8C51-E23D36B6A0FE}" type="presOf" srcId="{C8AB98B0-704C-EA40-B338-9E54CDCF14F8}" destId="{8AF60147-3697-AF48-B112-A2C4CA5AD953}" srcOrd="0" destOrd="0" presId="urn:microsoft.com/office/officeart/2005/8/layout/hierarchy2"/>
    <dgm:cxn modelId="{560F9A7E-E599-7540-9DC3-EB0E3DB8AAED}" type="presOf" srcId="{C518B31D-DA41-184E-9E27-4AC6E48760D4}" destId="{307A7620-FDC4-0642-9125-7F30A9B13E45}" srcOrd="0" destOrd="0" presId="urn:microsoft.com/office/officeart/2005/8/layout/hierarchy2"/>
    <dgm:cxn modelId="{BB04691F-95A3-6C4A-8ED6-C00FB350FFB6}" type="presOf" srcId="{4A8DC125-8355-404F-AD3D-A4E13D1A86DE}" destId="{D94C0B1D-CC62-C543-9777-2C42156EF431}" srcOrd="0" destOrd="0" presId="urn:microsoft.com/office/officeart/2005/8/layout/hierarchy2"/>
    <dgm:cxn modelId="{023D3BF9-04B8-594C-A9E3-B75C74E2984F}" type="presParOf" srcId="{8F8A2721-5197-974C-9B58-FBE400C98469}" destId="{33E8BDC8-5797-0B48-BDD9-554DC7F5D126}" srcOrd="0" destOrd="0" presId="urn:microsoft.com/office/officeart/2005/8/layout/hierarchy2"/>
    <dgm:cxn modelId="{3950DF7D-6858-6D43-A031-F347FCC703AF}" type="presParOf" srcId="{33E8BDC8-5797-0B48-BDD9-554DC7F5D126}" destId="{93D18403-0193-1E4A-9D30-1BB42FD15B34}" srcOrd="0" destOrd="0" presId="urn:microsoft.com/office/officeart/2005/8/layout/hierarchy2"/>
    <dgm:cxn modelId="{CCF49E7C-16FE-0C49-889B-2B199EE8FD2A}" type="presParOf" srcId="{33E8BDC8-5797-0B48-BDD9-554DC7F5D126}" destId="{E92F370F-DC81-7747-AF4A-70EDEDA466E9}" srcOrd="1" destOrd="0" presId="urn:microsoft.com/office/officeart/2005/8/layout/hierarchy2"/>
    <dgm:cxn modelId="{A5AB05CE-A051-0346-A681-D740B4F0604E}" type="presParOf" srcId="{E92F370F-DC81-7747-AF4A-70EDEDA466E9}" destId="{D94C0B1D-CC62-C543-9777-2C42156EF431}" srcOrd="0" destOrd="0" presId="urn:microsoft.com/office/officeart/2005/8/layout/hierarchy2"/>
    <dgm:cxn modelId="{90A7384B-AD85-4A44-A5E7-24044D783EE8}" type="presParOf" srcId="{D94C0B1D-CC62-C543-9777-2C42156EF431}" destId="{0E1DD2FC-6422-764E-9336-E411BB8FA47A}" srcOrd="0" destOrd="0" presId="urn:microsoft.com/office/officeart/2005/8/layout/hierarchy2"/>
    <dgm:cxn modelId="{D8A950B2-46E1-E042-A919-545B2BDCA8D1}" type="presParOf" srcId="{E92F370F-DC81-7747-AF4A-70EDEDA466E9}" destId="{6F7F70CA-7BA3-B444-9363-EA65EA0AF595}" srcOrd="1" destOrd="0" presId="urn:microsoft.com/office/officeart/2005/8/layout/hierarchy2"/>
    <dgm:cxn modelId="{9D7656EB-EE09-FC40-B5DC-0AFDE6B114E8}" type="presParOf" srcId="{6F7F70CA-7BA3-B444-9363-EA65EA0AF595}" destId="{B704E486-C72C-164D-809C-88BF55458C24}" srcOrd="0" destOrd="0" presId="urn:microsoft.com/office/officeart/2005/8/layout/hierarchy2"/>
    <dgm:cxn modelId="{7BA685F9-ABB6-1142-A4E4-AC63F16D0A7F}" type="presParOf" srcId="{6F7F70CA-7BA3-B444-9363-EA65EA0AF595}" destId="{D9BE6F83-A28F-6148-84A2-6C896CFA5092}" srcOrd="1" destOrd="0" presId="urn:microsoft.com/office/officeart/2005/8/layout/hierarchy2"/>
    <dgm:cxn modelId="{4579F3B3-BD34-D64E-95B5-FFC7D0A0F051}" type="presParOf" srcId="{D9BE6F83-A28F-6148-84A2-6C896CFA5092}" destId="{5076E123-80BD-EE49-A2EB-788C74C92AEF}" srcOrd="0" destOrd="0" presId="urn:microsoft.com/office/officeart/2005/8/layout/hierarchy2"/>
    <dgm:cxn modelId="{CB4D16D2-34A4-EB45-AB9D-6E26F989A3CB}" type="presParOf" srcId="{5076E123-80BD-EE49-A2EB-788C74C92AEF}" destId="{E7613B30-7F77-594D-ADAF-18BE67F7FAE2}" srcOrd="0" destOrd="0" presId="urn:microsoft.com/office/officeart/2005/8/layout/hierarchy2"/>
    <dgm:cxn modelId="{88E474E2-74BA-914F-BEE4-109D87546A3D}" type="presParOf" srcId="{D9BE6F83-A28F-6148-84A2-6C896CFA5092}" destId="{22AB356D-CEF0-B34F-9737-6E41EA9368CC}" srcOrd="1" destOrd="0" presId="urn:microsoft.com/office/officeart/2005/8/layout/hierarchy2"/>
    <dgm:cxn modelId="{0072C89B-4328-4845-A30D-24880461C522}" type="presParOf" srcId="{22AB356D-CEF0-B34F-9737-6E41EA9368CC}" destId="{8AF60147-3697-AF48-B112-A2C4CA5AD953}" srcOrd="0" destOrd="0" presId="urn:microsoft.com/office/officeart/2005/8/layout/hierarchy2"/>
    <dgm:cxn modelId="{3039C42C-B387-7F4B-981E-4D7FE2469F37}" type="presParOf" srcId="{22AB356D-CEF0-B34F-9737-6E41EA9368CC}" destId="{A69750D4-A9C0-EB4C-9C3E-9600F5465867}" srcOrd="1" destOrd="0" presId="urn:microsoft.com/office/officeart/2005/8/layout/hierarchy2"/>
    <dgm:cxn modelId="{55E9C4EC-DBB6-D741-8768-903DE4C4E670}" type="presParOf" srcId="{D9BE6F83-A28F-6148-84A2-6C896CFA5092}" destId="{97A13430-79AA-6844-AC7C-66483391024D}" srcOrd="2" destOrd="0" presId="urn:microsoft.com/office/officeart/2005/8/layout/hierarchy2"/>
    <dgm:cxn modelId="{A6130DE9-A662-434E-BDFB-CAC3F403F275}" type="presParOf" srcId="{97A13430-79AA-6844-AC7C-66483391024D}" destId="{B924A38A-51B8-2D4C-AAA1-0934187A296D}" srcOrd="0" destOrd="0" presId="urn:microsoft.com/office/officeart/2005/8/layout/hierarchy2"/>
    <dgm:cxn modelId="{D978F040-E01C-0B4D-B95F-765F4AFFF014}" type="presParOf" srcId="{D9BE6F83-A28F-6148-84A2-6C896CFA5092}" destId="{3C82CD38-81B4-3241-A10A-ACC52440582D}" srcOrd="3" destOrd="0" presId="urn:microsoft.com/office/officeart/2005/8/layout/hierarchy2"/>
    <dgm:cxn modelId="{7EACA409-FD24-444B-A344-32E54B264377}" type="presParOf" srcId="{3C82CD38-81B4-3241-A10A-ACC52440582D}" destId="{307A7620-FDC4-0642-9125-7F30A9B13E45}" srcOrd="0" destOrd="0" presId="urn:microsoft.com/office/officeart/2005/8/layout/hierarchy2"/>
    <dgm:cxn modelId="{E22A3B8E-1CAE-CF4C-8F45-8FD3FACA716D}" type="presParOf" srcId="{3C82CD38-81B4-3241-A10A-ACC52440582D}" destId="{489E69F3-3500-904F-BAA8-7A89BF736DDF}" srcOrd="1" destOrd="0" presId="urn:microsoft.com/office/officeart/2005/8/layout/hierarchy2"/>
    <dgm:cxn modelId="{0B1C23E4-0308-F841-9A4A-16EA11E59E03}" type="presParOf" srcId="{E92F370F-DC81-7747-AF4A-70EDEDA466E9}" destId="{13658955-730C-3C49-82D3-54B64DD46206}" srcOrd="2" destOrd="0" presId="urn:microsoft.com/office/officeart/2005/8/layout/hierarchy2"/>
    <dgm:cxn modelId="{E59169B0-F9CC-8940-B320-2BBC3F62CF29}" type="presParOf" srcId="{13658955-730C-3C49-82D3-54B64DD46206}" destId="{8D0A95DB-AD93-F344-B331-B28F50D6C64B}" srcOrd="0" destOrd="0" presId="urn:microsoft.com/office/officeart/2005/8/layout/hierarchy2"/>
    <dgm:cxn modelId="{7C8FCD1F-5085-1D4B-B7B5-ABF052B65573}" type="presParOf" srcId="{E92F370F-DC81-7747-AF4A-70EDEDA466E9}" destId="{4EFDDEBD-D2F1-B940-814C-C25D636FCE75}" srcOrd="3" destOrd="0" presId="urn:microsoft.com/office/officeart/2005/8/layout/hierarchy2"/>
    <dgm:cxn modelId="{2E2FAC82-85A2-7C4E-8728-A2F85AB6BADC}" type="presParOf" srcId="{4EFDDEBD-D2F1-B940-814C-C25D636FCE75}" destId="{722ADBF0-F07B-3049-BBC5-9E073704BD90}" srcOrd="0" destOrd="0" presId="urn:microsoft.com/office/officeart/2005/8/layout/hierarchy2"/>
    <dgm:cxn modelId="{80C46ED1-45AA-FF4C-948D-125C5EE82199}" type="presParOf" srcId="{4EFDDEBD-D2F1-B940-814C-C25D636FCE75}" destId="{03FF4953-DDFB-F343-A33E-13986A17A12B}" srcOrd="1" destOrd="0" presId="urn:microsoft.com/office/officeart/2005/8/layout/hierarchy2"/>
    <dgm:cxn modelId="{213A08BE-FF08-AC46-8521-B7B589E168B6}" type="presParOf" srcId="{03FF4953-DDFB-F343-A33E-13986A17A12B}" destId="{0BA2BD64-BC40-1D43-9C6E-67077282F6C2}" srcOrd="0" destOrd="0" presId="urn:microsoft.com/office/officeart/2005/8/layout/hierarchy2"/>
    <dgm:cxn modelId="{2926FB7F-38D0-F841-9A79-897031778173}" type="presParOf" srcId="{0BA2BD64-BC40-1D43-9C6E-67077282F6C2}" destId="{F15E0A77-4C98-F340-9221-0584F43A6C5F}" srcOrd="0" destOrd="0" presId="urn:microsoft.com/office/officeart/2005/8/layout/hierarchy2"/>
    <dgm:cxn modelId="{B22D3BBA-14A0-674B-95F9-118999DDC181}" type="presParOf" srcId="{03FF4953-DDFB-F343-A33E-13986A17A12B}" destId="{2CBBBF4A-2D6E-3B49-8FED-7A4FC37EDDD8}" srcOrd="1" destOrd="0" presId="urn:microsoft.com/office/officeart/2005/8/layout/hierarchy2"/>
    <dgm:cxn modelId="{61AEC947-42EA-5F41-AAB1-66DA1A5A8E63}" type="presParOf" srcId="{2CBBBF4A-2D6E-3B49-8FED-7A4FC37EDDD8}" destId="{459A5495-474F-1D41-886D-04588253D17E}" srcOrd="0" destOrd="0" presId="urn:microsoft.com/office/officeart/2005/8/layout/hierarchy2"/>
    <dgm:cxn modelId="{3BB342D1-CE57-384D-A238-4D1BEE9A2039}" type="presParOf" srcId="{2CBBBF4A-2D6E-3B49-8FED-7A4FC37EDDD8}" destId="{015DCE32-7377-A546-A972-ECDEC3864F6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18403-0193-1E4A-9D30-1BB42FD15B34}">
      <dsp:nvSpPr>
        <dsp:cNvPr id="0" name=""/>
        <dsp:cNvSpPr/>
      </dsp:nvSpPr>
      <dsp:spPr>
        <a:xfrm>
          <a:off x="4085" y="2033106"/>
          <a:ext cx="2163534" cy="1081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35769" y="2064790"/>
        <a:ext cx="2100166" cy="1018399"/>
      </dsp:txXfrm>
    </dsp:sp>
    <dsp:sp modelId="{D94C0B1D-CC62-C543-9777-2C42156EF431}">
      <dsp:nvSpPr>
        <dsp:cNvPr id="0" name=""/>
        <dsp:cNvSpPr/>
      </dsp:nvSpPr>
      <dsp:spPr>
        <a:xfrm rot="18770822">
          <a:off x="1964033" y="2085966"/>
          <a:ext cx="1272585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272585" y="2151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68511" y="2075662"/>
        <a:ext cx="63629" cy="63629"/>
      </dsp:txXfrm>
    </dsp:sp>
    <dsp:sp modelId="{B704E486-C72C-164D-809C-88BF55458C24}">
      <dsp:nvSpPr>
        <dsp:cNvPr id="0" name=""/>
        <dsp:cNvSpPr/>
      </dsp:nvSpPr>
      <dsp:spPr>
        <a:xfrm>
          <a:off x="3033032" y="1100081"/>
          <a:ext cx="2163534" cy="1081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3064716" y="1131765"/>
        <a:ext cx="2100166" cy="1018399"/>
      </dsp:txXfrm>
    </dsp:sp>
    <dsp:sp modelId="{5076E123-80BD-EE49-A2EB-788C74C92AEF}">
      <dsp:nvSpPr>
        <dsp:cNvPr id="0" name=""/>
        <dsp:cNvSpPr/>
      </dsp:nvSpPr>
      <dsp:spPr>
        <a:xfrm rot="19457599">
          <a:off x="5096393" y="1308446"/>
          <a:ext cx="106576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60" y="2151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02629" y="1303313"/>
        <a:ext cx="53288" cy="53288"/>
      </dsp:txXfrm>
    </dsp:sp>
    <dsp:sp modelId="{8AF60147-3697-AF48-B112-A2C4CA5AD953}">
      <dsp:nvSpPr>
        <dsp:cNvPr id="0" name=""/>
        <dsp:cNvSpPr/>
      </dsp:nvSpPr>
      <dsp:spPr>
        <a:xfrm>
          <a:off x="6061980" y="478065"/>
          <a:ext cx="2163534" cy="1081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6093664" y="509749"/>
        <a:ext cx="2100166" cy="1018399"/>
      </dsp:txXfrm>
    </dsp:sp>
    <dsp:sp modelId="{97A13430-79AA-6844-AC7C-66483391024D}">
      <dsp:nvSpPr>
        <dsp:cNvPr id="0" name=""/>
        <dsp:cNvSpPr/>
      </dsp:nvSpPr>
      <dsp:spPr>
        <a:xfrm rot="2142401">
          <a:off x="5096393" y="1930462"/>
          <a:ext cx="1065760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065760" y="2151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02629" y="1925329"/>
        <a:ext cx="53288" cy="53288"/>
      </dsp:txXfrm>
    </dsp:sp>
    <dsp:sp modelId="{307A7620-FDC4-0642-9125-7F30A9B13E45}">
      <dsp:nvSpPr>
        <dsp:cNvPr id="0" name=""/>
        <dsp:cNvSpPr/>
      </dsp:nvSpPr>
      <dsp:spPr>
        <a:xfrm>
          <a:off x="6061980" y="1722097"/>
          <a:ext cx="2163534" cy="1081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6093664" y="1753781"/>
        <a:ext cx="2100166" cy="1018399"/>
      </dsp:txXfrm>
    </dsp:sp>
    <dsp:sp modelId="{13658955-730C-3C49-82D3-54B64DD46206}">
      <dsp:nvSpPr>
        <dsp:cNvPr id="0" name=""/>
        <dsp:cNvSpPr/>
      </dsp:nvSpPr>
      <dsp:spPr>
        <a:xfrm rot="2829178">
          <a:off x="1964033" y="3018990"/>
          <a:ext cx="1272585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1272585" y="2151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68511" y="3008686"/>
        <a:ext cx="63629" cy="63629"/>
      </dsp:txXfrm>
    </dsp:sp>
    <dsp:sp modelId="{722ADBF0-F07B-3049-BBC5-9E073704BD90}">
      <dsp:nvSpPr>
        <dsp:cNvPr id="0" name=""/>
        <dsp:cNvSpPr/>
      </dsp:nvSpPr>
      <dsp:spPr>
        <a:xfrm>
          <a:off x="3033032" y="2966130"/>
          <a:ext cx="2163534" cy="1081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3064716" y="2997814"/>
        <a:ext cx="2100166" cy="1018399"/>
      </dsp:txXfrm>
    </dsp:sp>
    <dsp:sp modelId="{0BA2BD64-BC40-1D43-9C6E-67077282F6C2}">
      <dsp:nvSpPr>
        <dsp:cNvPr id="0" name=""/>
        <dsp:cNvSpPr/>
      </dsp:nvSpPr>
      <dsp:spPr>
        <a:xfrm>
          <a:off x="5196567" y="3485502"/>
          <a:ext cx="865413" cy="43022"/>
        </a:xfrm>
        <a:custGeom>
          <a:avLst/>
          <a:gdLst/>
          <a:ahLst/>
          <a:cxnLst/>
          <a:rect l="0" t="0" r="0" b="0"/>
          <a:pathLst>
            <a:path>
              <a:moveTo>
                <a:pt x="0" y="21511"/>
              </a:moveTo>
              <a:lnTo>
                <a:pt x="865413" y="2151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07638" y="3485378"/>
        <a:ext cx="43270" cy="43270"/>
      </dsp:txXfrm>
    </dsp:sp>
    <dsp:sp modelId="{459A5495-474F-1D41-886D-04588253D17E}">
      <dsp:nvSpPr>
        <dsp:cNvPr id="0" name=""/>
        <dsp:cNvSpPr/>
      </dsp:nvSpPr>
      <dsp:spPr>
        <a:xfrm>
          <a:off x="6061980" y="2966130"/>
          <a:ext cx="2163534" cy="1081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6093664" y="2997814"/>
        <a:ext cx="2100166" cy="1018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419-75F2-1644-93FC-98824AB241B6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FEE-F453-D14F-BE40-CFBA067E2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1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419-75F2-1644-93FC-98824AB241B6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FEE-F453-D14F-BE40-CFBA067E2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1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419-75F2-1644-93FC-98824AB241B6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FEE-F453-D14F-BE40-CFBA067E2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6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419-75F2-1644-93FC-98824AB241B6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FEE-F453-D14F-BE40-CFBA067E2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419-75F2-1644-93FC-98824AB241B6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FEE-F453-D14F-BE40-CFBA067E2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7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419-75F2-1644-93FC-98824AB241B6}" type="datetimeFigureOut">
              <a:rPr lang="en-US" smtClean="0"/>
              <a:t>2/25/15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FEE-F453-D14F-BE40-CFBA067E2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3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419-75F2-1644-93FC-98824AB241B6}" type="datetimeFigureOut">
              <a:rPr lang="en-US" smtClean="0"/>
              <a:t>2/25/15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FEE-F453-D14F-BE40-CFBA067E2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419-75F2-1644-93FC-98824AB241B6}" type="datetimeFigureOut">
              <a:rPr lang="en-US" smtClean="0"/>
              <a:t>2/25/15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FEE-F453-D14F-BE40-CFBA067E2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419-75F2-1644-93FC-98824AB241B6}" type="datetimeFigureOut">
              <a:rPr lang="en-US" smtClean="0"/>
              <a:t>2/25/15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FEE-F453-D14F-BE40-CFBA067E2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7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419-75F2-1644-93FC-98824AB241B6}" type="datetimeFigureOut">
              <a:rPr lang="en-US" smtClean="0"/>
              <a:t>2/25/15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FEE-F453-D14F-BE40-CFBA067E2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8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0419-75F2-1644-93FC-98824AB241B6}" type="datetimeFigureOut">
              <a:rPr lang="en-US" smtClean="0"/>
              <a:t>2/25/15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2FEE-F453-D14F-BE40-CFBA067E2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1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70419-75F2-1644-93FC-98824AB241B6}" type="datetimeFigureOut">
              <a:rPr lang="en-US" smtClean="0"/>
              <a:t>2/25/15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12FEE-F453-D14F-BE40-CFBA067E2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7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Flowchart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2066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2738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Flowchart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Flowchart</dc:title>
  <dc:creator>Andrew Abela</dc:creator>
  <cp:lastModifiedBy>Andrew Abela</cp:lastModifiedBy>
  <cp:revision>1</cp:revision>
  <dcterms:created xsi:type="dcterms:W3CDTF">2015-02-25T23:13:11Z</dcterms:created>
  <dcterms:modified xsi:type="dcterms:W3CDTF">2015-02-25T23:13:51Z</dcterms:modified>
</cp:coreProperties>
</file>