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72B9A-026A-A34A-9122-554ACED243FF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4DF0F2-0628-3B4A-85D9-BDC895BFCA9A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E4CE9CDA-9E77-7A4B-90AB-F10F5C8B50B6}" type="parTrans" cxnId="{9CC74ED6-68EA-F040-9391-72D090667057}">
      <dgm:prSet/>
      <dgm:spPr/>
      <dgm:t>
        <a:bodyPr/>
        <a:lstStyle/>
        <a:p>
          <a:endParaRPr lang="en-US"/>
        </a:p>
      </dgm:t>
    </dgm:pt>
    <dgm:pt modelId="{FB4F2B8C-1D6E-E243-A21B-2960DE0FF3D9}" type="sibTrans" cxnId="{9CC74ED6-68EA-F040-9391-72D090667057}">
      <dgm:prSet/>
      <dgm:spPr>
        <a:solidFill>
          <a:schemeClr val="bg2"/>
        </a:solidFill>
      </dgm:spPr>
      <dgm:t>
        <a:bodyPr/>
        <a:lstStyle/>
        <a:p>
          <a:pPr rtl="0"/>
          <a:endParaRPr lang="en-US"/>
        </a:p>
      </dgm:t>
    </dgm:pt>
    <dgm:pt modelId="{9705F40E-1035-E34E-9DAE-11ACDA1A098E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5D71473A-A5A2-4A49-BC9C-CC57818EFC44}" type="parTrans" cxnId="{D296E259-3B86-5C47-8B4B-F0E043246BA7}">
      <dgm:prSet/>
      <dgm:spPr/>
      <dgm:t>
        <a:bodyPr/>
        <a:lstStyle/>
        <a:p>
          <a:endParaRPr lang="en-US"/>
        </a:p>
      </dgm:t>
    </dgm:pt>
    <dgm:pt modelId="{8A7F39E4-E846-2D47-8F32-32CE5DC17F7C}" type="sibTrans" cxnId="{D296E259-3B86-5C47-8B4B-F0E043246BA7}">
      <dgm:prSet/>
      <dgm:spPr>
        <a:solidFill>
          <a:schemeClr val="bg2"/>
        </a:solidFill>
      </dgm:spPr>
      <dgm:t>
        <a:bodyPr/>
        <a:lstStyle/>
        <a:p>
          <a:pPr rtl="0"/>
          <a:endParaRPr lang="en-US"/>
        </a:p>
      </dgm:t>
    </dgm:pt>
    <dgm:pt modelId="{A03FF31D-BAFB-0A4B-9ADB-A4E3631E3748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2EE7F4B3-91B0-E64D-BA42-94711173A79E}" type="parTrans" cxnId="{D27648DA-7331-824E-876D-C5BE090998C4}">
      <dgm:prSet/>
      <dgm:spPr/>
      <dgm:t>
        <a:bodyPr/>
        <a:lstStyle/>
        <a:p>
          <a:endParaRPr lang="en-US"/>
        </a:p>
      </dgm:t>
    </dgm:pt>
    <dgm:pt modelId="{1E2670DC-9D3B-7540-AE0A-0E36A2A9287C}" type="sibTrans" cxnId="{D27648DA-7331-824E-876D-C5BE090998C4}">
      <dgm:prSet/>
      <dgm:spPr>
        <a:solidFill>
          <a:schemeClr val="bg2"/>
        </a:solidFill>
      </dgm:spPr>
      <dgm:t>
        <a:bodyPr/>
        <a:lstStyle/>
        <a:p>
          <a:pPr rtl="0"/>
          <a:endParaRPr lang="en-US"/>
        </a:p>
      </dgm:t>
    </dgm:pt>
    <dgm:pt modelId="{6981D677-D38F-8A4C-B9A1-AF93DBA7188A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39439482-51F1-984E-A6B9-0024D5208516}" type="parTrans" cxnId="{545AE4DA-A8B4-5F4C-893B-D7C2C07C03FC}">
      <dgm:prSet/>
      <dgm:spPr/>
      <dgm:t>
        <a:bodyPr/>
        <a:lstStyle/>
        <a:p>
          <a:endParaRPr lang="en-US"/>
        </a:p>
      </dgm:t>
    </dgm:pt>
    <dgm:pt modelId="{D3381DE4-B368-4C4D-929A-B1F53300342D}" type="sibTrans" cxnId="{545AE4DA-A8B4-5F4C-893B-D7C2C07C03FC}">
      <dgm:prSet/>
      <dgm:spPr>
        <a:solidFill>
          <a:schemeClr val="bg2"/>
        </a:solidFill>
      </dgm:spPr>
      <dgm:t>
        <a:bodyPr/>
        <a:lstStyle/>
        <a:p>
          <a:pPr rtl="0"/>
          <a:endParaRPr lang="en-US"/>
        </a:p>
      </dgm:t>
    </dgm:pt>
    <dgm:pt modelId="{0FB60535-B447-FD48-97F3-ED245B1EBB52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E1151737-D02E-D54A-9499-53F22C57E5BA}" type="parTrans" cxnId="{94BA5655-80A9-6946-A4DA-57A940E8D90B}">
      <dgm:prSet/>
      <dgm:spPr/>
      <dgm:t>
        <a:bodyPr/>
        <a:lstStyle/>
        <a:p>
          <a:endParaRPr lang="en-US"/>
        </a:p>
      </dgm:t>
    </dgm:pt>
    <dgm:pt modelId="{45EA520A-833E-EF40-9FE2-6327642B149D}" type="sibTrans" cxnId="{94BA5655-80A9-6946-A4DA-57A940E8D90B}">
      <dgm:prSet/>
      <dgm:spPr>
        <a:solidFill>
          <a:schemeClr val="bg2"/>
        </a:solidFill>
      </dgm:spPr>
      <dgm:t>
        <a:bodyPr/>
        <a:lstStyle/>
        <a:p>
          <a:pPr rtl="0"/>
          <a:endParaRPr lang="en-US"/>
        </a:p>
      </dgm:t>
    </dgm:pt>
    <dgm:pt modelId="{7AFF827F-75CC-D941-AD50-ED92D7411019}" type="pres">
      <dgm:prSet presAssocID="{52672B9A-026A-A34A-9122-554ACED243FF}" presName="cycle" presStyleCnt="0">
        <dgm:presLayoutVars>
          <dgm:dir/>
          <dgm:resizeHandles val="exact"/>
        </dgm:presLayoutVars>
      </dgm:prSet>
      <dgm:spPr/>
    </dgm:pt>
    <dgm:pt modelId="{4FAC9ECB-F91D-1D40-BD80-FDB0600B123E}" type="pres">
      <dgm:prSet presAssocID="{D54DF0F2-0628-3B4A-85D9-BDC895BFCA9A}" presName="node" presStyleLbl="node1" presStyleIdx="0" presStyleCnt="5">
        <dgm:presLayoutVars>
          <dgm:bulletEnabled val="1"/>
        </dgm:presLayoutVars>
      </dgm:prSet>
      <dgm:spPr/>
    </dgm:pt>
    <dgm:pt modelId="{FA96DF8B-A8A2-B940-948B-DE076F060F93}" type="pres">
      <dgm:prSet presAssocID="{FB4F2B8C-1D6E-E243-A21B-2960DE0FF3D9}" presName="sibTrans" presStyleLbl="sibTrans2D1" presStyleIdx="0" presStyleCnt="5"/>
      <dgm:spPr/>
    </dgm:pt>
    <dgm:pt modelId="{13A543D4-A5AE-6C40-BAD3-DE3945C09FD8}" type="pres">
      <dgm:prSet presAssocID="{FB4F2B8C-1D6E-E243-A21B-2960DE0FF3D9}" presName="connectorText" presStyleLbl="sibTrans2D1" presStyleIdx="0" presStyleCnt="5"/>
      <dgm:spPr/>
    </dgm:pt>
    <dgm:pt modelId="{3CE85C9F-413A-6348-A522-5E3C07BCE4B5}" type="pres">
      <dgm:prSet presAssocID="{9705F40E-1035-E34E-9DAE-11ACDA1A098E}" presName="node" presStyleLbl="node1" presStyleIdx="1" presStyleCnt="5">
        <dgm:presLayoutVars>
          <dgm:bulletEnabled val="1"/>
        </dgm:presLayoutVars>
      </dgm:prSet>
      <dgm:spPr/>
    </dgm:pt>
    <dgm:pt modelId="{DD611FF5-771B-3446-ADF9-701911B5DE32}" type="pres">
      <dgm:prSet presAssocID="{8A7F39E4-E846-2D47-8F32-32CE5DC17F7C}" presName="sibTrans" presStyleLbl="sibTrans2D1" presStyleIdx="1" presStyleCnt="5"/>
      <dgm:spPr/>
    </dgm:pt>
    <dgm:pt modelId="{7B4E78A3-9A78-0048-B62F-4AF042C9A61E}" type="pres">
      <dgm:prSet presAssocID="{8A7F39E4-E846-2D47-8F32-32CE5DC17F7C}" presName="connectorText" presStyleLbl="sibTrans2D1" presStyleIdx="1" presStyleCnt="5"/>
      <dgm:spPr/>
    </dgm:pt>
    <dgm:pt modelId="{81311977-6D40-A74F-8739-E1DB07A2AE9C}" type="pres">
      <dgm:prSet presAssocID="{A03FF31D-BAFB-0A4B-9ADB-A4E3631E3748}" presName="node" presStyleLbl="node1" presStyleIdx="2" presStyleCnt="5">
        <dgm:presLayoutVars>
          <dgm:bulletEnabled val="1"/>
        </dgm:presLayoutVars>
      </dgm:prSet>
      <dgm:spPr/>
    </dgm:pt>
    <dgm:pt modelId="{AD4353F7-7A8D-9243-8658-DB0A873B34D5}" type="pres">
      <dgm:prSet presAssocID="{1E2670DC-9D3B-7540-AE0A-0E36A2A9287C}" presName="sibTrans" presStyleLbl="sibTrans2D1" presStyleIdx="2" presStyleCnt="5"/>
      <dgm:spPr/>
    </dgm:pt>
    <dgm:pt modelId="{40197027-062E-AE49-AD23-0B85DC8AE9DC}" type="pres">
      <dgm:prSet presAssocID="{1E2670DC-9D3B-7540-AE0A-0E36A2A9287C}" presName="connectorText" presStyleLbl="sibTrans2D1" presStyleIdx="2" presStyleCnt="5"/>
      <dgm:spPr/>
    </dgm:pt>
    <dgm:pt modelId="{97642FA0-A9F4-7343-B71B-4AB3BA6B23A5}" type="pres">
      <dgm:prSet presAssocID="{6981D677-D38F-8A4C-B9A1-AF93DBA7188A}" presName="node" presStyleLbl="node1" presStyleIdx="3" presStyleCnt="5">
        <dgm:presLayoutVars>
          <dgm:bulletEnabled val="1"/>
        </dgm:presLayoutVars>
      </dgm:prSet>
      <dgm:spPr/>
    </dgm:pt>
    <dgm:pt modelId="{05B2BFCF-2EEC-0E4A-AD83-23625D7999DC}" type="pres">
      <dgm:prSet presAssocID="{D3381DE4-B368-4C4D-929A-B1F53300342D}" presName="sibTrans" presStyleLbl="sibTrans2D1" presStyleIdx="3" presStyleCnt="5"/>
      <dgm:spPr/>
    </dgm:pt>
    <dgm:pt modelId="{84322B0F-3608-174F-9D72-C18E5166EE66}" type="pres">
      <dgm:prSet presAssocID="{D3381DE4-B368-4C4D-929A-B1F53300342D}" presName="connectorText" presStyleLbl="sibTrans2D1" presStyleIdx="3" presStyleCnt="5"/>
      <dgm:spPr/>
    </dgm:pt>
    <dgm:pt modelId="{FE5C5F3F-564E-D24E-BC82-A0AD2DDEF6E5}" type="pres">
      <dgm:prSet presAssocID="{0FB60535-B447-FD48-97F3-ED245B1EBB52}" presName="node" presStyleLbl="node1" presStyleIdx="4" presStyleCnt="5">
        <dgm:presLayoutVars>
          <dgm:bulletEnabled val="1"/>
        </dgm:presLayoutVars>
      </dgm:prSet>
      <dgm:spPr/>
    </dgm:pt>
    <dgm:pt modelId="{BF4B97CA-2F37-5149-BF45-D3DB4BA1D486}" type="pres">
      <dgm:prSet presAssocID="{45EA520A-833E-EF40-9FE2-6327642B149D}" presName="sibTrans" presStyleLbl="sibTrans2D1" presStyleIdx="4" presStyleCnt="5"/>
      <dgm:spPr/>
    </dgm:pt>
    <dgm:pt modelId="{25AAAC25-0576-274D-95F9-D757E4080DA3}" type="pres">
      <dgm:prSet presAssocID="{45EA520A-833E-EF40-9FE2-6327642B149D}" presName="connectorText" presStyleLbl="sibTrans2D1" presStyleIdx="4" presStyleCnt="5"/>
      <dgm:spPr/>
    </dgm:pt>
  </dgm:ptLst>
  <dgm:cxnLst>
    <dgm:cxn modelId="{A3D33A06-7008-5B41-8551-6A3640745B2E}" type="presOf" srcId="{45EA520A-833E-EF40-9FE2-6327642B149D}" destId="{BF4B97CA-2F37-5149-BF45-D3DB4BA1D486}" srcOrd="0" destOrd="0" presId="urn:microsoft.com/office/officeart/2005/8/layout/cycle2"/>
    <dgm:cxn modelId="{127B3019-5CCC-264D-969E-2585CA6276C5}" type="presOf" srcId="{6981D677-D38F-8A4C-B9A1-AF93DBA7188A}" destId="{97642FA0-A9F4-7343-B71B-4AB3BA6B23A5}" srcOrd="0" destOrd="0" presId="urn:microsoft.com/office/officeart/2005/8/layout/cycle2"/>
    <dgm:cxn modelId="{CAB5921D-2924-F743-89EB-844DD62E222A}" type="presOf" srcId="{9705F40E-1035-E34E-9DAE-11ACDA1A098E}" destId="{3CE85C9F-413A-6348-A522-5E3C07BCE4B5}" srcOrd="0" destOrd="0" presId="urn:microsoft.com/office/officeart/2005/8/layout/cycle2"/>
    <dgm:cxn modelId="{7AECFD1D-B8A0-3D4A-9614-9FB008EEE0ED}" type="presOf" srcId="{FB4F2B8C-1D6E-E243-A21B-2960DE0FF3D9}" destId="{FA96DF8B-A8A2-B940-948B-DE076F060F93}" srcOrd="0" destOrd="0" presId="urn:microsoft.com/office/officeart/2005/8/layout/cycle2"/>
    <dgm:cxn modelId="{CF31AF20-EA74-9841-9110-12B1EDEF9D97}" type="presOf" srcId="{A03FF31D-BAFB-0A4B-9ADB-A4E3631E3748}" destId="{81311977-6D40-A74F-8739-E1DB07A2AE9C}" srcOrd="0" destOrd="0" presId="urn:microsoft.com/office/officeart/2005/8/layout/cycle2"/>
    <dgm:cxn modelId="{91B33A4B-CF45-464F-A6B1-DE9A3D2F8743}" type="presOf" srcId="{52672B9A-026A-A34A-9122-554ACED243FF}" destId="{7AFF827F-75CC-D941-AD50-ED92D7411019}" srcOrd="0" destOrd="0" presId="urn:microsoft.com/office/officeart/2005/8/layout/cycle2"/>
    <dgm:cxn modelId="{BCFF6D4B-818D-4740-BC2C-D01AB8CF4D1B}" type="presOf" srcId="{8A7F39E4-E846-2D47-8F32-32CE5DC17F7C}" destId="{DD611FF5-771B-3446-ADF9-701911B5DE32}" srcOrd="0" destOrd="0" presId="urn:microsoft.com/office/officeart/2005/8/layout/cycle2"/>
    <dgm:cxn modelId="{B26A7B4E-5C40-9C44-9624-FA38EE512B2C}" type="presOf" srcId="{D3381DE4-B368-4C4D-929A-B1F53300342D}" destId="{84322B0F-3608-174F-9D72-C18E5166EE66}" srcOrd="1" destOrd="0" presId="urn:microsoft.com/office/officeart/2005/8/layout/cycle2"/>
    <dgm:cxn modelId="{67BEA654-BE79-4349-96EA-BE71F0A9B82A}" type="presOf" srcId="{FB4F2B8C-1D6E-E243-A21B-2960DE0FF3D9}" destId="{13A543D4-A5AE-6C40-BAD3-DE3945C09FD8}" srcOrd="1" destOrd="0" presId="urn:microsoft.com/office/officeart/2005/8/layout/cycle2"/>
    <dgm:cxn modelId="{94BA5655-80A9-6946-A4DA-57A940E8D90B}" srcId="{52672B9A-026A-A34A-9122-554ACED243FF}" destId="{0FB60535-B447-FD48-97F3-ED245B1EBB52}" srcOrd="4" destOrd="0" parTransId="{E1151737-D02E-D54A-9499-53F22C57E5BA}" sibTransId="{45EA520A-833E-EF40-9FE2-6327642B149D}"/>
    <dgm:cxn modelId="{D296E259-3B86-5C47-8B4B-F0E043246BA7}" srcId="{52672B9A-026A-A34A-9122-554ACED243FF}" destId="{9705F40E-1035-E34E-9DAE-11ACDA1A098E}" srcOrd="1" destOrd="0" parTransId="{5D71473A-A5A2-4A49-BC9C-CC57818EFC44}" sibTransId="{8A7F39E4-E846-2D47-8F32-32CE5DC17F7C}"/>
    <dgm:cxn modelId="{51B59261-65D1-9143-9FF7-37F1C75808EE}" type="presOf" srcId="{45EA520A-833E-EF40-9FE2-6327642B149D}" destId="{25AAAC25-0576-274D-95F9-D757E4080DA3}" srcOrd="1" destOrd="0" presId="urn:microsoft.com/office/officeart/2005/8/layout/cycle2"/>
    <dgm:cxn modelId="{D67D718D-ED0B-374F-82D9-F890C2E567D2}" type="presOf" srcId="{0FB60535-B447-FD48-97F3-ED245B1EBB52}" destId="{FE5C5F3F-564E-D24E-BC82-A0AD2DDEF6E5}" srcOrd="0" destOrd="0" presId="urn:microsoft.com/office/officeart/2005/8/layout/cycle2"/>
    <dgm:cxn modelId="{BA1B01BA-E688-FD48-9F8C-9B638DAF6FA4}" type="presOf" srcId="{D3381DE4-B368-4C4D-929A-B1F53300342D}" destId="{05B2BFCF-2EEC-0E4A-AD83-23625D7999DC}" srcOrd="0" destOrd="0" presId="urn:microsoft.com/office/officeart/2005/8/layout/cycle2"/>
    <dgm:cxn modelId="{A37BEDC9-31FB-4848-A2CE-E43998326C42}" type="presOf" srcId="{D54DF0F2-0628-3B4A-85D9-BDC895BFCA9A}" destId="{4FAC9ECB-F91D-1D40-BD80-FDB0600B123E}" srcOrd="0" destOrd="0" presId="urn:microsoft.com/office/officeart/2005/8/layout/cycle2"/>
    <dgm:cxn modelId="{99BF78CB-B095-AF4F-AA5A-7E0F0046140E}" type="presOf" srcId="{1E2670DC-9D3B-7540-AE0A-0E36A2A9287C}" destId="{40197027-062E-AE49-AD23-0B85DC8AE9DC}" srcOrd="1" destOrd="0" presId="urn:microsoft.com/office/officeart/2005/8/layout/cycle2"/>
    <dgm:cxn modelId="{1AB826D5-EA28-774F-A682-4CA2FA0527D2}" type="presOf" srcId="{8A7F39E4-E846-2D47-8F32-32CE5DC17F7C}" destId="{7B4E78A3-9A78-0048-B62F-4AF042C9A61E}" srcOrd="1" destOrd="0" presId="urn:microsoft.com/office/officeart/2005/8/layout/cycle2"/>
    <dgm:cxn modelId="{9CC74ED6-68EA-F040-9391-72D090667057}" srcId="{52672B9A-026A-A34A-9122-554ACED243FF}" destId="{D54DF0F2-0628-3B4A-85D9-BDC895BFCA9A}" srcOrd="0" destOrd="0" parTransId="{E4CE9CDA-9E77-7A4B-90AB-F10F5C8B50B6}" sibTransId="{FB4F2B8C-1D6E-E243-A21B-2960DE0FF3D9}"/>
    <dgm:cxn modelId="{D27648DA-7331-824E-876D-C5BE090998C4}" srcId="{52672B9A-026A-A34A-9122-554ACED243FF}" destId="{A03FF31D-BAFB-0A4B-9ADB-A4E3631E3748}" srcOrd="2" destOrd="0" parTransId="{2EE7F4B3-91B0-E64D-BA42-94711173A79E}" sibTransId="{1E2670DC-9D3B-7540-AE0A-0E36A2A9287C}"/>
    <dgm:cxn modelId="{545AE4DA-A8B4-5F4C-893B-D7C2C07C03FC}" srcId="{52672B9A-026A-A34A-9122-554ACED243FF}" destId="{6981D677-D38F-8A4C-B9A1-AF93DBA7188A}" srcOrd="3" destOrd="0" parTransId="{39439482-51F1-984E-A6B9-0024D5208516}" sibTransId="{D3381DE4-B368-4C4D-929A-B1F53300342D}"/>
    <dgm:cxn modelId="{921868EB-1D5F-9042-B26D-543086F22D44}" type="presOf" srcId="{1E2670DC-9D3B-7540-AE0A-0E36A2A9287C}" destId="{AD4353F7-7A8D-9243-8658-DB0A873B34D5}" srcOrd="0" destOrd="0" presId="urn:microsoft.com/office/officeart/2005/8/layout/cycle2"/>
    <dgm:cxn modelId="{E39AFA0A-9F00-0B48-8067-037216FFCC77}" type="presParOf" srcId="{7AFF827F-75CC-D941-AD50-ED92D7411019}" destId="{4FAC9ECB-F91D-1D40-BD80-FDB0600B123E}" srcOrd="0" destOrd="0" presId="urn:microsoft.com/office/officeart/2005/8/layout/cycle2"/>
    <dgm:cxn modelId="{DA1579AD-4593-584D-B76E-44397C4233B1}" type="presParOf" srcId="{7AFF827F-75CC-D941-AD50-ED92D7411019}" destId="{FA96DF8B-A8A2-B940-948B-DE076F060F93}" srcOrd="1" destOrd="0" presId="urn:microsoft.com/office/officeart/2005/8/layout/cycle2"/>
    <dgm:cxn modelId="{FB7962B7-51AD-CB45-8A8D-DA9CBA869899}" type="presParOf" srcId="{FA96DF8B-A8A2-B940-948B-DE076F060F93}" destId="{13A543D4-A5AE-6C40-BAD3-DE3945C09FD8}" srcOrd="0" destOrd="0" presId="urn:microsoft.com/office/officeart/2005/8/layout/cycle2"/>
    <dgm:cxn modelId="{E06D05FB-CFC7-C947-A436-A390569C3E16}" type="presParOf" srcId="{7AFF827F-75CC-D941-AD50-ED92D7411019}" destId="{3CE85C9F-413A-6348-A522-5E3C07BCE4B5}" srcOrd="2" destOrd="0" presId="urn:microsoft.com/office/officeart/2005/8/layout/cycle2"/>
    <dgm:cxn modelId="{51A24B45-38E5-6641-BF65-1AB652039F00}" type="presParOf" srcId="{7AFF827F-75CC-D941-AD50-ED92D7411019}" destId="{DD611FF5-771B-3446-ADF9-701911B5DE32}" srcOrd="3" destOrd="0" presId="urn:microsoft.com/office/officeart/2005/8/layout/cycle2"/>
    <dgm:cxn modelId="{B8FA75F5-2254-6F4C-9FF0-5794889BF51C}" type="presParOf" srcId="{DD611FF5-771B-3446-ADF9-701911B5DE32}" destId="{7B4E78A3-9A78-0048-B62F-4AF042C9A61E}" srcOrd="0" destOrd="0" presId="urn:microsoft.com/office/officeart/2005/8/layout/cycle2"/>
    <dgm:cxn modelId="{FDE2E90E-E1BC-E14F-A16D-9B1CE6A79F83}" type="presParOf" srcId="{7AFF827F-75CC-D941-AD50-ED92D7411019}" destId="{81311977-6D40-A74F-8739-E1DB07A2AE9C}" srcOrd="4" destOrd="0" presId="urn:microsoft.com/office/officeart/2005/8/layout/cycle2"/>
    <dgm:cxn modelId="{2BAD3B28-D02F-4F48-B50C-6F58748EC204}" type="presParOf" srcId="{7AFF827F-75CC-D941-AD50-ED92D7411019}" destId="{AD4353F7-7A8D-9243-8658-DB0A873B34D5}" srcOrd="5" destOrd="0" presId="urn:microsoft.com/office/officeart/2005/8/layout/cycle2"/>
    <dgm:cxn modelId="{08EB541D-3B31-F342-BD79-671AD4B3359E}" type="presParOf" srcId="{AD4353F7-7A8D-9243-8658-DB0A873B34D5}" destId="{40197027-062E-AE49-AD23-0B85DC8AE9DC}" srcOrd="0" destOrd="0" presId="urn:microsoft.com/office/officeart/2005/8/layout/cycle2"/>
    <dgm:cxn modelId="{7FE291C1-02BE-114E-9AE1-92BF9B65D739}" type="presParOf" srcId="{7AFF827F-75CC-D941-AD50-ED92D7411019}" destId="{97642FA0-A9F4-7343-B71B-4AB3BA6B23A5}" srcOrd="6" destOrd="0" presId="urn:microsoft.com/office/officeart/2005/8/layout/cycle2"/>
    <dgm:cxn modelId="{10AAEA66-42A6-1945-9261-C51A174909FB}" type="presParOf" srcId="{7AFF827F-75CC-D941-AD50-ED92D7411019}" destId="{05B2BFCF-2EEC-0E4A-AD83-23625D7999DC}" srcOrd="7" destOrd="0" presId="urn:microsoft.com/office/officeart/2005/8/layout/cycle2"/>
    <dgm:cxn modelId="{E4781686-A363-2D40-B100-3983166133AA}" type="presParOf" srcId="{05B2BFCF-2EEC-0E4A-AD83-23625D7999DC}" destId="{84322B0F-3608-174F-9D72-C18E5166EE66}" srcOrd="0" destOrd="0" presId="urn:microsoft.com/office/officeart/2005/8/layout/cycle2"/>
    <dgm:cxn modelId="{005DD937-7FA4-BE4A-B2E5-B918D3AAA484}" type="presParOf" srcId="{7AFF827F-75CC-D941-AD50-ED92D7411019}" destId="{FE5C5F3F-564E-D24E-BC82-A0AD2DDEF6E5}" srcOrd="8" destOrd="0" presId="urn:microsoft.com/office/officeart/2005/8/layout/cycle2"/>
    <dgm:cxn modelId="{79508DD6-1887-BC4A-92D0-B5FE8AC94F29}" type="presParOf" srcId="{7AFF827F-75CC-D941-AD50-ED92D7411019}" destId="{BF4B97CA-2F37-5149-BF45-D3DB4BA1D486}" srcOrd="9" destOrd="0" presId="urn:microsoft.com/office/officeart/2005/8/layout/cycle2"/>
    <dgm:cxn modelId="{478B91CD-07F6-0142-949A-33CCF7A1472A}" type="presParOf" srcId="{BF4B97CA-2F37-5149-BF45-D3DB4BA1D486}" destId="{25AAAC25-0576-274D-95F9-D757E4080D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C9ECB-F91D-1D40-BD80-FDB0600B123E}">
      <dsp:nvSpPr>
        <dsp:cNvPr id="0" name=""/>
        <dsp:cNvSpPr/>
      </dsp:nvSpPr>
      <dsp:spPr>
        <a:xfrm>
          <a:off x="2386905" y="113"/>
          <a:ext cx="712589" cy="712589"/>
        </a:xfrm>
        <a:prstGeom prst="ellipse">
          <a:avLst/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491261" y="104469"/>
        <a:ext cx="503877" cy="503877"/>
      </dsp:txXfrm>
    </dsp:sp>
    <dsp:sp modelId="{FA96DF8B-A8A2-B940-948B-DE076F060F93}">
      <dsp:nvSpPr>
        <dsp:cNvPr id="0" name=""/>
        <dsp:cNvSpPr/>
      </dsp:nvSpPr>
      <dsp:spPr>
        <a:xfrm rot="2160000">
          <a:off x="3077206" y="547995"/>
          <a:ext cx="190400" cy="240498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082660" y="579308"/>
        <a:ext cx="133280" cy="144298"/>
      </dsp:txXfrm>
    </dsp:sp>
    <dsp:sp modelId="{3CE85C9F-413A-6348-A522-5E3C07BCE4B5}">
      <dsp:nvSpPr>
        <dsp:cNvPr id="0" name=""/>
        <dsp:cNvSpPr/>
      </dsp:nvSpPr>
      <dsp:spPr>
        <a:xfrm>
          <a:off x="3254038" y="630122"/>
          <a:ext cx="712589" cy="712589"/>
        </a:xfrm>
        <a:prstGeom prst="ellipse">
          <a:avLst/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358394" y="734478"/>
        <a:ext cx="503877" cy="503877"/>
      </dsp:txXfrm>
    </dsp:sp>
    <dsp:sp modelId="{DD611FF5-771B-3446-ADF9-701911B5DE32}">
      <dsp:nvSpPr>
        <dsp:cNvPr id="0" name=""/>
        <dsp:cNvSpPr/>
      </dsp:nvSpPr>
      <dsp:spPr>
        <a:xfrm rot="6480000">
          <a:off x="3351190" y="1370730"/>
          <a:ext cx="190400" cy="240498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3388576" y="1391668"/>
        <a:ext cx="133280" cy="144298"/>
      </dsp:txXfrm>
    </dsp:sp>
    <dsp:sp modelId="{81311977-6D40-A74F-8739-E1DB07A2AE9C}">
      <dsp:nvSpPr>
        <dsp:cNvPr id="0" name=""/>
        <dsp:cNvSpPr/>
      </dsp:nvSpPr>
      <dsp:spPr>
        <a:xfrm>
          <a:off x="2922822" y="1649497"/>
          <a:ext cx="712589" cy="712589"/>
        </a:xfrm>
        <a:prstGeom prst="ellipse">
          <a:avLst/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027178" y="1753853"/>
        <a:ext cx="503877" cy="503877"/>
      </dsp:txXfrm>
    </dsp:sp>
    <dsp:sp modelId="{AD4353F7-7A8D-9243-8658-DB0A873B34D5}">
      <dsp:nvSpPr>
        <dsp:cNvPr id="0" name=""/>
        <dsp:cNvSpPr/>
      </dsp:nvSpPr>
      <dsp:spPr>
        <a:xfrm rot="10800000">
          <a:off x="2653388" y="1885542"/>
          <a:ext cx="190400" cy="240498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2710508" y="1933642"/>
        <a:ext cx="133280" cy="144298"/>
      </dsp:txXfrm>
    </dsp:sp>
    <dsp:sp modelId="{97642FA0-A9F4-7343-B71B-4AB3BA6B23A5}">
      <dsp:nvSpPr>
        <dsp:cNvPr id="0" name=""/>
        <dsp:cNvSpPr/>
      </dsp:nvSpPr>
      <dsp:spPr>
        <a:xfrm>
          <a:off x="1850987" y="1649497"/>
          <a:ext cx="712589" cy="712589"/>
        </a:xfrm>
        <a:prstGeom prst="ellipse">
          <a:avLst/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1955343" y="1753853"/>
        <a:ext cx="503877" cy="503877"/>
      </dsp:txXfrm>
    </dsp:sp>
    <dsp:sp modelId="{05B2BFCF-2EEC-0E4A-AD83-23625D7999DC}">
      <dsp:nvSpPr>
        <dsp:cNvPr id="0" name=""/>
        <dsp:cNvSpPr/>
      </dsp:nvSpPr>
      <dsp:spPr>
        <a:xfrm rot="15120000">
          <a:off x="1948139" y="1380979"/>
          <a:ext cx="190400" cy="240498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1985525" y="1456241"/>
        <a:ext cx="133280" cy="144298"/>
      </dsp:txXfrm>
    </dsp:sp>
    <dsp:sp modelId="{FE5C5F3F-564E-D24E-BC82-A0AD2DDEF6E5}">
      <dsp:nvSpPr>
        <dsp:cNvPr id="0" name=""/>
        <dsp:cNvSpPr/>
      </dsp:nvSpPr>
      <dsp:spPr>
        <a:xfrm>
          <a:off x="1519772" y="630122"/>
          <a:ext cx="712589" cy="712589"/>
        </a:xfrm>
        <a:prstGeom prst="ellipse">
          <a:avLst/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1624128" y="734478"/>
        <a:ext cx="503877" cy="503877"/>
      </dsp:txXfrm>
    </dsp:sp>
    <dsp:sp modelId="{BF4B97CA-2F37-5149-BF45-D3DB4BA1D486}">
      <dsp:nvSpPr>
        <dsp:cNvPr id="0" name=""/>
        <dsp:cNvSpPr/>
      </dsp:nvSpPr>
      <dsp:spPr>
        <a:xfrm rot="19440000">
          <a:off x="2210073" y="554330"/>
          <a:ext cx="190400" cy="240498"/>
        </a:xfrm>
        <a:prstGeom prst="righ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15527" y="619217"/>
        <a:ext cx="133280" cy="144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89592-91B2-47B3-B00B-E2FAD515F577}" type="slidenum">
              <a:rPr lang="en-US"/>
              <a:pPr/>
              <a:t>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{Cyclical Process}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65B02F-79BD-664B-A386-C3BAB5222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922483"/>
              </p:ext>
            </p:extLst>
          </p:nvPr>
        </p:nvGraphicFramePr>
        <p:xfrm>
          <a:off x="1682086" y="2514600"/>
          <a:ext cx="5486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14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{Cyclical Process}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141</cp:revision>
  <dcterms:created xsi:type="dcterms:W3CDTF">2006-09-07T13:38:42Z</dcterms:created>
  <dcterms:modified xsi:type="dcterms:W3CDTF">2020-07-31T14:04:42Z</dcterms:modified>
</cp:coreProperties>
</file>