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y Villella" initials="K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125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063BA-F2B5-4AA1-8670-F7ABEBE2F9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9DDB1-19EF-4EEF-9CCB-54C7AD3B7382}" type="slidenum">
              <a:rPr lang="en-US"/>
              <a:pPr/>
              <a:t>0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6AC2B-FAF9-437C-9159-E83A49A6B7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C51F-A5DA-49FB-9E3F-4B433B9E0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32C22-CAC4-471D-B9E7-8358D7AA0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1B0AA-D8CF-4E0F-8C1D-94C0FAE94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D3BD7-177B-4852-B784-E752DDBDE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85F05-A089-438A-A794-BDB5D653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4825-B525-4767-9ECB-41150136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DF44A-2A30-48CB-A4E7-F652BFA2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F5D2B1-6B34-4D18-9ADE-17A366100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7759D-ADB9-4DEA-8D76-FB8B31201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447AF-6845-4A5F-B496-0156EE140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548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Garamond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4246386F-5E7F-4C41-A067-1E4DF5A902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{Converging Issues}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2590800" cy="2057400"/>
          </a:xfrm>
          <a:noFill/>
          <a:ln w="3175">
            <a:solidFill>
              <a:schemeClr val="tx1"/>
            </a:solidFill>
          </a:ln>
        </p:spPr>
        <p:txBody>
          <a:bodyPr/>
          <a:lstStyle/>
          <a:p>
            <a:pPr marL="231775" indent="-231775" eaLnBrk="1" hangingPunct="1">
              <a:buFontTx/>
              <a:buNone/>
            </a:pPr>
            <a:r>
              <a:rPr lang="en-US" smtClean="0">
                <a:latin typeface="Arial" charset="0"/>
                <a:cs typeface="Arial" charset="0"/>
              </a:rPr>
              <a:t>{title}</a:t>
            </a:r>
          </a:p>
          <a:p>
            <a:pPr marL="231775" indent="-231775" eaLnBrk="1" hangingPunct="1"/>
            <a:r>
              <a:rPr lang="en-US" smtClean="0">
                <a:latin typeface="Arial" charset="0"/>
                <a:cs typeface="Arial" charset="0"/>
              </a:rPr>
              <a:t>{text or graphics here}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cs typeface="Arial" charset="0"/>
              </a:rPr>
              <a:t>{Optional Subtitle}</a:t>
            </a:r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1219200" y="3962400"/>
            <a:ext cx="2590800" cy="2057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marL="231775" indent="-231775" eaLnBrk="1" hangingPunct="1">
              <a:spcBef>
                <a:spcPct val="20000"/>
              </a:spcBef>
            </a:pPr>
            <a:r>
              <a:rPr lang="en-US" sz="1200">
                <a:cs typeface="Arial" charset="0"/>
              </a:rPr>
              <a:t>{title}</a:t>
            </a:r>
          </a:p>
          <a:p>
            <a:pPr marL="231775" indent="-231775" eaLnBrk="1" hangingPunct="1">
              <a:spcBef>
                <a:spcPct val="20000"/>
              </a:spcBef>
              <a:buFontTx/>
              <a:buChar char="•"/>
            </a:pPr>
            <a:r>
              <a:rPr lang="en-US" sz="1200">
                <a:cs typeface="Arial" charset="0"/>
              </a:rPr>
              <a:t>{text or graphics here}</a:t>
            </a:r>
          </a:p>
        </p:txBody>
      </p:sp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cs typeface="Arial" charset="0"/>
              </a:rPr>
              <a:t>Source: {text}</a:t>
            </a:r>
          </a:p>
        </p:txBody>
      </p:sp>
      <p:sp>
        <p:nvSpPr>
          <p:cNvPr id="24586" name="Rectangle 15"/>
          <p:cNvSpPr>
            <a:spLocks noChangeArrowheads="1"/>
          </p:cNvSpPr>
          <p:nvPr/>
        </p:nvSpPr>
        <p:spPr bwMode="auto">
          <a:xfrm>
            <a:off x="5715000" y="1524000"/>
            <a:ext cx="2590800" cy="2057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31775" indent="-231775" eaLnBrk="1" hangingPunct="1">
              <a:spcBef>
                <a:spcPct val="20000"/>
              </a:spcBef>
            </a:pPr>
            <a:r>
              <a:rPr lang="en-US" sz="1200">
                <a:cs typeface="Arial" charset="0"/>
              </a:rPr>
              <a:t>{title}</a:t>
            </a:r>
          </a:p>
          <a:p>
            <a:pPr marL="231775" indent="-231775" eaLnBrk="1" hangingPunct="1">
              <a:spcBef>
                <a:spcPct val="20000"/>
              </a:spcBef>
              <a:buFontTx/>
              <a:buChar char="•"/>
            </a:pPr>
            <a:r>
              <a:rPr lang="en-US" sz="1200">
                <a:cs typeface="Arial" charset="0"/>
              </a:rPr>
              <a:t>{text or graphics here}</a:t>
            </a:r>
          </a:p>
        </p:txBody>
      </p:sp>
      <p:sp>
        <p:nvSpPr>
          <p:cNvPr id="24587" name="Rectangle 16"/>
          <p:cNvSpPr>
            <a:spLocks noChangeArrowheads="1"/>
          </p:cNvSpPr>
          <p:nvPr/>
        </p:nvSpPr>
        <p:spPr bwMode="auto">
          <a:xfrm>
            <a:off x="5715000" y="3962400"/>
            <a:ext cx="2590800" cy="2057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marL="231775" indent="-231775" eaLnBrk="1" hangingPunct="1">
              <a:spcBef>
                <a:spcPct val="20000"/>
              </a:spcBef>
            </a:pPr>
            <a:r>
              <a:rPr lang="en-US" sz="1200">
                <a:cs typeface="Arial" charset="0"/>
              </a:rPr>
              <a:t>{title}</a:t>
            </a:r>
          </a:p>
          <a:p>
            <a:pPr marL="231775" indent="-231775" eaLnBrk="1" hangingPunct="1">
              <a:spcBef>
                <a:spcPct val="20000"/>
              </a:spcBef>
              <a:buFontTx/>
              <a:buChar char="•"/>
            </a:pPr>
            <a:r>
              <a:rPr lang="en-US" sz="1200">
                <a:cs typeface="Arial" charset="0"/>
              </a:rPr>
              <a:t>{text or graphics here}</a:t>
            </a:r>
          </a:p>
        </p:txBody>
      </p:sp>
      <p:sp>
        <p:nvSpPr>
          <p:cNvPr id="24588" name="Oval 13"/>
          <p:cNvSpPr>
            <a:spLocks noChangeArrowheads="1"/>
          </p:cNvSpPr>
          <p:nvPr/>
        </p:nvSpPr>
        <p:spPr bwMode="auto">
          <a:xfrm>
            <a:off x="3352800" y="2362200"/>
            <a:ext cx="2743200" cy="27432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aramond"/>
        <a:ea typeface="ＭＳ Ｐゴシック"/>
        <a:cs typeface="ＭＳ Ｐゴシック"/>
      </a:majorFont>
      <a:minorFont>
        <a:latin typeface="Garamond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50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{Converging Issues}</vt:lpstr>
    </vt:vector>
  </TitlesOfParts>
  <Company>The Catholic University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Kathy Villella</cp:lastModifiedBy>
  <cp:revision>139</cp:revision>
  <dcterms:created xsi:type="dcterms:W3CDTF">2006-09-07T13:38:42Z</dcterms:created>
  <dcterms:modified xsi:type="dcterms:W3CDTF">2010-08-10T17:06:49Z</dcterms:modified>
</cp:coreProperties>
</file>